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1773" r:id="rId5"/>
    <p:sldId id="1724" r:id="rId6"/>
    <p:sldId id="1774" r:id="rId7"/>
    <p:sldId id="1769" r:id="rId8"/>
    <p:sldId id="1971" r:id="rId9"/>
    <p:sldId id="2043" r:id="rId10"/>
    <p:sldId id="2042" r:id="rId11"/>
    <p:sldId id="2030" r:id="rId12"/>
    <p:sldId id="2028" r:id="rId13"/>
    <p:sldId id="2029" r:id="rId14"/>
    <p:sldId id="2031" r:id="rId15"/>
    <p:sldId id="1966" r:id="rId16"/>
    <p:sldId id="2032" r:id="rId17"/>
    <p:sldId id="2012" r:id="rId18"/>
    <p:sldId id="2013" r:id="rId19"/>
    <p:sldId id="2014" r:id="rId20"/>
    <p:sldId id="2033" r:id="rId21"/>
    <p:sldId id="2034" r:id="rId22"/>
    <p:sldId id="2035" r:id="rId23"/>
    <p:sldId id="2036" r:id="rId24"/>
    <p:sldId id="2037" r:id="rId25"/>
    <p:sldId id="2039" r:id="rId26"/>
    <p:sldId id="2040" r:id="rId27"/>
    <p:sldId id="2041" r:id="rId28"/>
    <p:sldId id="2044" r:id="rId29"/>
    <p:sldId id="2045" r:id="rId30"/>
    <p:sldId id="2052" r:id="rId31"/>
    <p:sldId id="2053" r:id="rId32"/>
    <p:sldId id="2046" r:id="rId33"/>
    <p:sldId id="2047" r:id="rId34"/>
    <p:sldId id="2048" r:id="rId35"/>
    <p:sldId id="2054" r:id="rId36"/>
    <p:sldId id="2055" r:id="rId37"/>
    <p:sldId id="2056" r:id="rId38"/>
    <p:sldId id="1692"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6421EA-E032-4645-AED1-3A5A01BF8C1D}" v="62" dt="2026-01-01T05:17:59.90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0" autoAdjust="0"/>
    <p:restoredTop sz="95181" autoAdjust="0"/>
  </p:normalViewPr>
  <p:slideViewPr>
    <p:cSldViewPr>
      <p:cViewPr varScale="1">
        <p:scale>
          <a:sx n="78" d="100"/>
          <a:sy n="78" d="100"/>
        </p:scale>
        <p:origin x="1280" y="5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5FD8459-2B5C-48A5-9673-8D128202ED48}"/>
    <pc:docChg chg="undo custSel addSld delSld modSld sldOrd modMainMaster">
      <pc:chgData name="Yoel Kortick" userId="167978f5-7f40-4909-85d5-d4149554ad4e" providerId="ADAL" clId="{D5FD8459-2B5C-48A5-9673-8D128202ED48}" dt="2026-01-01T05:18:30.622" v="6286" actId="20577"/>
      <pc:docMkLst>
        <pc:docMk/>
      </pc:docMkLst>
      <pc:sldChg chg="modSp mod">
        <pc:chgData name="Yoel Kortick" userId="167978f5-7f40-4909-85d5-d4149554ad4e" providerId="ADAL" clId="{D5FD8459-2B5C-48A5-9673-8D128202ED48}" dt="2026-01-01T05:12:19.465" v="6081" actId="20577"/>
        <pc:sldMkLst>
          <pc:docMk/>
          <pc:sldMk cId="3267142644" sldId="1724"/>
        </pc:sldMkLst>
        <pc:spChg chg="mod">
          <ac:chgData name="Yoel Kortick" userId="167978f5-7f40-4909-85d5-d4149554ad4e" providerId="ADAL" clId="{D5FD8459-2B5C-48A5-9673-8D128202ED48}" dt="2026-01-01T05:12:19.465" v="6081" actId="20577"/>
          <ac:spMkLst>
            <pc:docMk/>
            <pc:sldMk cId="3267142644" sldId="1724"/>
            <ac:spMk id="63" creationId="{2818E309-CE24-45E0-8F37-EFD6121F7540}"/>
          </ac:spMkLst>
        </pc:spChg>
      </pc:sldChg>
      <pc:sldChg chg="modSp mod">
        <pc:chgData name="Yoel Kortick" userId="167978f5-7f40-4909-85d5-d4149554ad4e" providerId="ADAL" clId="{D5FD8459-2B5C-48A5-9673-8D128202ED48}" dt="2025-12-25T16:05:45.942" v="5283"/>
        <pc:sldMkLst>
          <pc:docMk/>
          <pc:sldMk cId="2794318572" sldId="1769"/>
        </pc:sldMkLst>
        <pc:spChg chg="mod">
          <ac:chgData name="Yoel Kortick" userId="167978f5-7f40-4909-85d5-d4149554ad4e" providerId="ADAL" clId="{D5FD8459-2B5C-48A5-9673-8D128202ED48}" dt="2025-12-25T16:05:45.942" v="5283"/>
          <ac:spMkLst>
            <pc:docMk/>
            <pc:sldMk cId="2794318572" sldId="1769"/>
            <ac:spMk id="4" creationId="{2490F34D-A7E2-4EA9-8B1A-78371A1F1CD1}"/>
          </ac:spMkLst>
        </pc:spChg>
      </pc:sldChg>
      <pc:sldChg chg="modSp mod">
        <pc:chgData name="Yoel Kortick" userId="167978f5-7f40-4909-85d5-d4149554ad4e" providerId="ADAL" clId="{D5FD8459-2B5C-48A5-9673-8D128202ED48}" dt="2025-12-25T15:06:44.529" v="3281" actId="20577"/>
        <pc:sldMkLst>
          <pc:docMk/>
          <pc:sldMk cId="727170691" sldId="1773"/>
        </pc:sldMkLst>
        <pc:spChg chg="mod">
          <ac:chgData name="Yoel Kortick" userId="167978f5-7f40-4909-85d5-d4149554ad4e" providerId="ADAL" clId="{D5FD8459-2B5C-48A5-9673-8D128202ED48}" dt="2025-12-25T15:06:44.529" v="3281" actId="20577"/>
          <ac:spMkLst>
            <pc:docMk/>
            <pc:sldMk cId="727170691" sldId="1773"/>
            <ac:spMk id="2" creationId="{E47B7483-7985-4416-AF5C-083AD7FCFBDA}"/>
          </ac:spMkLst>
        </pc:spChg>
      </pc:sldChg>
      <pc:sldChg chg="addSp delSp modSp mod ord">
        <pc:chgData name="Yoel Kortick" userId="167978f5-7f40-4909-85d5-d4149554ad4e" providerId="ADAL" clId="{D5FD8459-2B5C-48A5-9673-8D128202ED48}" dt="2025-12-25T16:05:45.942" v="5283"/>
        <pc:sldMkLst>
          <pc:docMk/>
          <pc:sldMk cId="2897289870" sldId="1966"/>
        </pc:sldMkLst>
        <pc:spChg chg="mod">
          <ac:chgData name="Yoel Kortick" userId="167978f5-7f40-4909-85d5-d4149554ad4e" providerId="ADAL" clId="{D5FD8459-2B5C-48A5-9673-8D128202ED48}" dt="2025-12-25T16:05:45.942" v="5283"/>
          <ac:spMkLst>
            <pc:docMk/>
            <pc:sldMk cId="2897289870" sldId="1966"/>
            <ac:spMk id="4" creationId="{F68C34FA-70D7-2595-0A0F-AC07395429B6}"/>
          </ac:spMkLst>
        </pc:spChg>
        <pc:spChg chg="add mod">
          <ac:chgData name="Yoel Kortick" userId="167978f5-7f40-4909-85d5-d4149554ad4e" providerId="ADAL" clId="{D5FD8459-2B5C-48A5-9673-8D128202ED48}" dt="2025-12-25T15:26:25.836" v="4258" actId="1037"/>
          <ac:spMkLst>
            <pc:docMk/>
            <pc:sldMk cId="2897289870" sldId="1966"/>
            <ac:spMk id="7" creationId="{E28AD393-87C6-E7BC-AB6A-7D0C3D8DEF39}"/>
          </ac:spMkLst>
        </pc:spChg>
        <pc:spChg chg="add mod">
          <ac:chgData name="Yoel Kortick" userId="167978f5-7f40-4909-85d5-d4149554ad4e" providerId="ADAL" clId="{D5FD8459-2B5C-48A5-9673-8D128202ED48}" dt="2025-12-25T15:28:06.645" v="4370" actId="1038"/>
          <ac:spMkLst>
            <pc:docMk/>
            <pc:sldMk cId="2897289870" sldId="1966"/>
            <ac:spMk id="10" creationId="{203874A5-822A-3CCB-7C78-0BFBFDF050D2}"/>
          </ac:spMkLst>
        </pc:spChg>
        <pc:spChg chg="add mod">
          <ac:chgData name="Yoel Kortick" userId="167978f5-7f40-4909-85d5-d4149554ad4e" providerId="ADAL" clId="{D5FD8459-2B5C-48A5-9673-8D128202ED48}" dt="2025-12-25T16:05:45.942" v="5283"/>
          <ac:spMkLst>
            <pc:docMk/>
            <pc:sldMk cId="2897289870" sldId="1966"/>
            <ac:spMk id="15" creationId="{12520D6A-68BC-456F-AA99-BBC71BF707F8}"/>
          </ac:spMkLst>
        </pc:spChg>
        <pc:picChg chg="add mod ord">
          <ac:chgData name="Yoel Kortick" userId="167978f5-7f40-4909-85d5-d4149554ad4e" providerId="ADAL" clId="{D5FD8459-2B5C-48A5-9673-8D128202ED48}" dt="2025-12-25T15:26:25.836" v="4258" actId="1037"/>
          <ac:picMkLst>
            <pc:docMk/>
            <pc:sldMk cId="2897289870" sldId="1966"/>
            <ac:picMk id="3" creationId="{94159270-BADA-8C78-F618-4DC24137041A}"/>
          </ac:picMkLst>
        </pc:picChg>
      </pc:sldChg>
      <pc:sldChg chg="addSp delSp modSp mod">
        <pc:chgData name="Yoel Kortick" userId="167978f5-7f40-4909-85d5-d4149554ad4e" providerId="ADAL" clId="{D5FD8459-2B5C-48A5-9673-8D128202ED48}" dt="2025-12-25T16:05:45.942" v="5283"/>
        <pc:sldMkLst>
          <pc:docMk/>
          <pc:sldMk cId="3011807880" sldId="1971"/>
        </pc:sldMkLst>
        <pc:spChg chg="mod">
          <ac:chgData name="Yoel Kortick" userId="167978f5-7f40-4909-85d5-d4149554ad4e" providerId="ADAL" clId="{D5FD8459-2B5C-48A5-9673-8D128202ED48}" dt="2025-12-25T16:05:45.942" v="5283"/>
          <ac:spMkLst>
            <pc:docMk/>
            <pc:sldMk cId="3011807880" sldId="1971"/>
            <ac:spMk id="4" creationId="{4957B287-1BB3-9F13-A4BF-EB3E60CA8922}"/>
          </ac:spMkLst>
        </pc:spChg>
      </pc:sldChg>
      <pc:sldChg chg="addSp delSp modSp add mod">
        <pc:chgData name="Yoel Kortick" userId="167978f5-7f40-4909-85d5-d4149554ad4e" providerId="ADAL" clId="{D5FD8459-2B5C-48A5-9673-8D128202ED48}" dt="2025-12-25T16:05:45.942" v="5283"/>
        <pc:sldMkLst>
          <pc:docMk/>
          <pc:sldMk cId="1183715431" sldId="2012"/>
        </pc:sldMkLst>
        <pc:spChg chg="mod">
          <ac:chgData name="Yoel Kortick" userId="167978f5-7f40-4909-85d5-d4149554ad4e" providerId="ADAL" clId="{D5FD8459-2B5C-48A5-9673-8D128202ED48}" dt="2025-12-25T16:05:45.942" v="5283"/>
          <ac:spMkLst>
            <pc:docMk/>
            <pc:sldMk cId="1183715431" sldId="2012"/>
            <ac:spMk id="4" creationId="{1596AF95-C9D4-0909-EE1D-08961F84B2B8}"/>
          </ac:spMkLst>
        </pc:spChg>
        <pc:spChg chg="add">
          <ac:chgData name="Yoel Kortick" userId="167978f5-7f40-4909-85d5-d4149554ad4e" providerId="ADAL" clId="{D5FD8459-2B5C-48A5-9673-8D128202ED48}" dt="2025-12-25T15:30:47.182" v="4519" actId="11529"/>
          <ac:spMkLst>
            <pc:docMk/>
            <pc:sldMk cId="1183715431" sldId="2012"/>
            <ac:spMk id="5" creationId="{462F2F00-E456-9DF0-6FA5-97DD2DFCA829}"/>
          </ac:spMkLst>
        </pc:spChg>
        <pc:spChg chg="add">
          <ac:chgData name="Yoel Kortick" userId="167978f5-7f40-4909-85d5-d4149554ad4e" providerId="ADAL" clId="{D5FD8459-2B5C-48A5-9673-8D128202ED48}" dt="2025-12-25T15:30:53.744" v="4520" actId="11529"/>
          <ac:spMkLst>
            <pc:docMk/>
            <pc:sldMk cId="1183715431" sldId="2012"/>
            <ac:spMk id="12" creationId="{75A5FE7A-ADFD-2E14-AB4A-EB3A8EC38147}"/>
          </ac:spMkLst>
        </pc:spChg>
        <pc:spChg chg="add mod">
          <ac:chgData name="Yoel Kortick" userId="167978f5-7f40-4909-85d5-d4149554ad4e" providerId="ADAL" clId="{D5FD8459-2B5C-48A5-9673-8D128202ED48}" dt="2025-12-25T16:05:45.942" v="5283"/>
          <ac:spMkLst>
            <pc:docMk/>
            <pc:sldMk cId="1183715431" sldId="2012"/>
            <ac:spMk id="14" creationId="{A661E57F-E1AB-D9FE-2E78-6472ABC6D6D1}"/>
          </ac:spMkLst>
        </pc:spChg>
        <pc:picChg chg="add mod">
          <ac:chgData name="Yoel Kortick" userId="167978f5-7f40-4909-85d5-d4149554ad4e" providerId="ADAL" clId="{D5FD8459-2B5C-48A5-9673-8D128202ED48}" dt="2025-12-25T15:30:41.220" v="4518" actId="208"/>
          <ac:picMkLst>
            <pc:docMk/>
            <pc:sldMk cId="1183715431" sldId="2012"/>
            <ac:picMk id="3" creationId="{2FD5EF2A-F81D-0D8D-AB5A-57F6F5A2A200}"/>
          </ac:picMkLst>
        </pc:picChg>
      </pc:sldChg>
      <pc:sldChg chg="addSp delSp modSp add mod">
        <pc:chgData name="Yoel Kortick" userId="167978f5-7f40-4909-85d5-d4149554ad4e" providerId="ADAL" clId="{D5FD8459-2B5C-48A5-9673-8D128202ED48}" dt="2025-12-25T16:05:45.942" v="5283"/>
        <pc:sldMkLst>
          <pc:docMk/>
          <pc:sldMk cId="4135879824" sldId="2013"/>
        </pc:sldMkLst>
        <pc:spChg chg="mod">
          <ac:chgData name="Yoel Kortick" userId="167978f5-7f40-4909-85d5-d4149554ad4e" providerId="ADAL" clId="{D5FD8459-2B5C-48A5-9673-8D128202ED48}" dt="2025-12-25T16:05:45.942" v="5283"/>
          <ac:spMkLst>
            <pc:docMk/>
            <pc:sldMk cId="4135879824" sldId="2013"/>
            <ac:spMk id="4" creationId="{E1E5EFB5-C7EC-A269-0E73-015B387F81D5}"/>
          </ac:spMkLst>
        </pc:spChg>
        <pc:spChg chg="add mod">
          <ac:chgData name="Yoel Kortick" userId="167978f5-7f40-4909-85d5-d4149554ad4e" providerId="ADAL" clId="{D5FD8459-2B5C-48A5-9673-8D128202ED48}" dt="2025-12-25T15:32:33.127" v="4660" actId="1038"/>
          <ac:spMkLst>
            <pc:docMk/>
            <pc:sldMk cId="4135879824" sldId="2013"/>
            <ac:spMk id="5" creationId="{F20DCE0D-077B-FDC9-318D-A8F492397DE2}"/>
          </ac:spMkLst>
        </pc:spChg>
        <pc:spChg chg="add mod">
          <ac:chgData name="Yoel Kortick" userId="167978f5-7f40-4909-85d5-d4149554ad4e" providerId="ADAL" clId="{D5FD8459-2B5C-48A5-9673-8D128202ED48}" dt="2025-12-25T15:32:48.490" v="4662" actId="14100"/>
          <ac:spMkLst>
            <pc:docMk/>
            <pc:sldMk cId="4135879824" sldId="2013"/>
            <ac:spMk id="8" creationId="{CB113E08-C0DA-999F-81DF-32E237A89926}"/>
          </ac:spMkLst>
        </pc:spChg>
        <pc:spChg chg="add mod">
          <ac:chgData name="Yoel Kortick" userId="167978f5-7f40-4909-85d5-d4149554ad4e" providerId="ADAL" clId="{D5FD8459-2B5C-48A5-9673-8D128202ED48}" dt="2025-12-25T16:05:45.942" v="5283"/>
          <ac:spMkLst>
            <pc:docMk/>
            <pc:sldMk cId="4135879824" sldId="2013"/>
            <ac:spMk id="15" creationId="{1F612540-FF95-3E1D-B105-32C135FD008B}"/>
          </ac:spMkLst>
        </pc:spChg>
        <pc:picChg chg="add mod">
          <ac:chgData name="Yoel Kortick" userId="167978f5-7f40-4909-85d5-d4149554ad4e" providerId="ADAL" clId="{D5FD8459-2B5C-48A5-9673-8D128202ED48}" dt="2025-12-25T15:32:17.273" v="4650" actId="208"/>
          <ac:picMkLst>
            <pc:docMk/>
            <pc:sldMk cId="4135879824" sldId="2013"/>
            <ac:picMk id="3" creationId="{E5F097D2-8380-BAA9-3F44-BAB6051E89C7}"/>
          </ac:picMkLst>
        </pc:picChg>
        <pc:cxnChg chg="add mod">
          <ac:chgData name="Yoel Kortick" userId="167978f5-7f40-4909-85d5-d4149554ad4e" providerId="ADAL" clId="{D5FD8459-2B5C-48A5-9673-8D128202ED48}" dt="2025-12-25T16:02:41.028" v="5177" actId="1036"/>
          <ac:cxnSpMkLst>
            <pc:docMk/>
            <pc:sldMk cId="4135879824" sldId="2013"/>
            <ac:cxnSpMk id="9" creationId="{170F5ABF-D4DB-31AB-E6B6-E86FAB9179E9}"/>
          </ac:cxnSpMkLst>
        </pc:cxnChg>
      </pc:sldChg>
      <pc:sldChg chg="addSp delSp modSp add mod">
        <pc:chgData name="Yoel Kortick" userId="167978f5-7f40-4909-85d5-d4149554ad4e" providerId="ADAL" clId="{D5FD8459-2B5C-48A5-9673-8D128202ED48}" dt="2025-12-25T16:05:45.942" v="5283"/>
        <pc:sldMkLst>
          <pc:docMk/>
          <pc:sldMk cId="1190875852" sldId="2014"/>
        </pc:sldMkLst>
        <pc:spChg chg="mod">
          <ac:chgData name="Yoel Kortick" userId="167978f5-7f40-4909-85d5-d4149554ad4e" providerId="ADAL" clId="{D5FD8459-2B5C-48A5-9673-8D128202ED48}" dt="2025-12-25T16:05:45.942" v="5283"/>
          <ac:spMkLst>
            <pc:docMk/>
            <pc:sldMk cId="1190875852" sldId="2014"/>
            <ac:spMk id="4" creationId="{C648EA83-B450-5902-A516-A5A9DC5B2D2C}"/>
          </ac:spMkLst>
        </pc:spChg>
        <pc:spChg chg="mod">
          <ac:chgData name="Yoel Kortick" userId="167978f5-7f40-4909-85d5-d4149554ad4e" providerId="ADAL" clId="{D5FD8459-2B5C-48A5-9673-8D128202ED48}" dt="2025-12-25T15:34:45.134" v="4783" actId="14100"/>
          <ac:spMkLst>
            <pc:docMk/>
            <pc:sldMk cId="1190875852" sldId="2014"/>
            <ac:spMk id="7" creationId="{30B5FEA5-E782-CE2A-EA5F-420ECE40B45C}"/>
          </ac:spMkLst>
        </pc:spChg>
        <pc:spChg chg="add mod">
          <ac:chgData name="Yoel Kortick" userId="167978f5-7f40-4909-85d5-d4149554ad4e" providerId="ADAL" clId="{D5FD8459-2B5C-48A5-9673-8D128202ED48}" dt="2025-12-25T15:35:07.419" v="4830" actId="14100"/>
          <ac:spMkLst>
            <pc:docMk/>
            <pc:sldMk cId="1190875852" sldId="2014"/>
            <ac:spMk id="8" creationId="{8F2DB96E-56F9-1233-47DB-0E03E0E1833C}"/>
          </ac:spMkLst>
        </pc:spChg>
        <pc:spChg chg="add mod">
          <ac:chgData name="Yoel Kortick" userId="167978f5-7f40-4909-85d5-d4149554ad4e" providerId="ADAL" clId="{D5FD8459-2B5C-48A5-9673-8D128202ED48}" dt="2025-12-25T16:05:45.942" v="5283"/>
          <ac:spMkLst>
            <pc:docMk/>
            <pc:sldMk cId="1190875852" sldId="2014"/>
            <ac:spMk id="14" creationId="{0B234E7A-733C-F5DD-9CCE-72FCBE2368FE}"/>
          </ac:spMkLst>
        </pc:spChg>
        <pc:picChg chg="add mod ord">
          <ac:chgData name="Yoel Kortick" userId="167978f5-7f40-4909-85d5-d4149554ad4e" providerId="ADAL" clId="{D5FD8459-2B5C-48A5-9673-8D128202ED48}" dt="2025-12-25T15:34:39.013" v="4781" actId="208"/>
          <ac:picMkLst>
            <pc:docMk/>
            <pc:sldMk cId="1190875852" sldId="2014"/>
            <ac:picMk id="3" creationId="{141185A3-38E9-B1A2-422D-0C5AD1D2A50B}"/>
          </ac:picMkLst>
        </pc:picChg>
      </pc:sldChg>
      <pc:sldChg chg="addSp delSp modSp add mod">
        <pc:chgData name="Yoel Kortick" userId="167978f5-7f40-4909-85d5-d4149554ad4e" providerId="ADAL" clId="{D5FD8459-2B5C-48A5-9673-8D128202ED48}" dt="2025-12-25T16:05:45.942" v="5283"/>
        <pc:sldMkLst>
          <pc:docMk/>
          <pc:sldMk cId="1686818063" sldId="2028"/>
        </pc:sldMkLst>
        <pc:spChg chg="mod">
          <ac:chgData name="Yoel Kortick" userId="167978f5-7f40-4909-85d5-d4149554ad4e" providerId="ADAL" clId="{D5FD8459-2B5C-48A5-9673-8D128202ED48}" dt="2025-12-25T16:05:45.942" v="5283"/>
          <ac:spMkLst>
            <pc:docMk/>
            <pc:sldMk cId="1686818063" sldId="2028"/>
            <ac:spMk id="3" creationId="{6DC0DF44-E4AB-B581-2C11-38963CB54898}"/>
          </ac:spMkLst>
        </pc:spChg>
        <pc:spChg chg="mod">
          <ac:chgData name="Yoel Kortick" userId="167978f5-7f40-4909-85d5-d4149554ad4e" providerId="ADAL" clId="{D5FD8459-2B5C-48A5-9673-8D128202ED48}" dt="2025-12-25T16:05:45.942" v="5283"/>
          <ac:spMkLst>
            <pc:docMk/>
            <pc:sldMk cId="1686818063" sldId="2028"/>
            <ac:spMk id="4" creationId="{B5E89631-92A3-6907-CB97-9F1ACDAAF5FC}"/>
          </ac:spMkLst>
        </pc:spChg>
      </pc:sldChg>
      <pc:sldChg chg="addSp delSp modSp add mod">
        <pc:chgData name="Yoel Kortick" userId="167978f5-7f40-4909-85d5-d4149554ad4e" providerId="ADAL" clId="{D5FD8459-2B5C-48A5-9673-8D128202ED48}" dt="2025-12-25T16:05:45.942" v="5283"/>
        <pc:sldMkLst>
          <pc:docMk/>
          <pc:sldMk cId="503381966" sldId="2029"/>
        </pc:sldMkLst>
        <pc:spChg chg="add mod">
          <ac:chgData name="Yoel Kortick" userId="167978f5-7f40-4909-85d5-d4149554ad4e" providerId="ADAL" clId="{D5FD8459-2B5C-48A5-9673-8D128202ED48}" dt="2025-12-25T15:46:26.844" v="4940"/>
          <ac:spMkLst>
            <pc:docMk/>
            <pc:sldMk cId="503381966" sldId="2029"/>
            <ac:spMk id="4" creationId="{FF48872F-49B2-B561-F040-C8B1D006BAC0}"/>
          </ac:spMkLst>
        </pc:spChg>
        <pc:spChg chg="mod">
          <ac:chgData name="Yoel Kortick" userId="167978f5-7f40-4909-85d5-d4149554ad4e" providerId="ADAL" clId="{D5FD8459-2B5C-48A5-9673-8D128202ED48}" dt="2025-12-25T15:19:18.006" v="4040" actId="1038"/>
          <ac:spMkLst>
            <pc:docMk/>
            <pc:sldMk cId="503381966" sldId="2029"/>
            <ac:spMk id="7" creationId="{D08677F4-B1E2-72FC-3CED-922B7D0DC7BE}"/>
          </ac:spMkLst>
        </pc:spChg>
        <pc:spChg chg="add mod">
          <ac:chgData name="Yoel Kortick" userId="167978f5-7f40-4909-85d5-d4149554ad4e" providerId="ADAL" clId="{D5FD8459-2B5C-48A5-9673-8D128202ED48}" dt="2025-12-25T15:18:13.894" v="4022" actId="20577"/>
          <ac:spMkLst>
            <pc:docMk/>
            <pc:sldMk cId="503381966" sldId="2029"/>
            <ac:spMk id="20" creationId="{937FB8D5-D8B7-8E14-3A2F-A920335E7A5D}"/>
          </ac:spMkLst>
        </pc:spChg>
        <pc:spChg chg="add mod">
          <ac:chgData name="Yoel Kortick" userId="167978f5-7f40-4909-85d5-d4149554ad4e" providerId="ADAL" clId="{D5FD8459-2B5C-48A5-9673-8D128202ED48}" dt="2025-12-25T16:05:45.942" v="5283"/>
          <ac:spMkLst>
            <pc:docMk/>
            <pc:sldMk cId="503381966" sldId="2029"/>
            <ac:spMk id="25" creationId="{D57EC9E9-340C-C739-A651-358832CC8CA6}"/>
          </ac:spMkLst>
        </pc:spChg>
        <pc:picChg chg="add mod ord">
          <ac:chgData name="Yoel Kortick" userId="167978f5-7f40-4909-85d5-d4149554ad4e" providerId="ADAL" clId="{D5FD8459-2B5C-48A5-9673-8D128202ED48}" dt="2025-12-25T15:19:21.629" v="4041" actId="208"/>
          <ac:picMkLst>
            <pc:docMk/>
            <pc:sldMk cId="503381966" sldId="2029"/>
            <ac:picMk id="3" creationId="{ECC15404-4CA9-8A6E-8D73-33F0A57A85A5}"/>
          </ac:picMkLst>
        </pc:picChg>
      </pc:sldChg>
      <pc:sldChg chg="modSp add mod">
        <pc:chgData name="Yoel Kortick" userId="167978f5-7f40-4909-85d5-d4149554ad4e" providerId="ADAL" clId="{D5FD8459-2B5C-48A5-9673-8D128202ED48}" dt="2025-12-25T16:05:45.942" v="5283"/>
        <pc:sldMkLst>
          <pc:docMk/>
          <pc:sldMk cId="3662600950" sldId="2030"/>
        </pc:sldMkLst>
        <pc:spChg chg="mod">
          <ac:chgData name="Yoel Kortick" userId="167978f5-7f40-4909-85d5-d4149554ad4e" providerId="ADAL" clId="{D5FD8459-2B5C-48A5-9673-8D128202ED48}" dt="2025-12-25T16:05:45.942" v="5283"/>
          <ac:spMkLst>
            <pc:docMk/>
            <pc:sldMk cId="3662600950" sldId="2030"/>
            <ac:spMk id="4" creationId="{5797F7FF-F486-4163-6238-B8E7ECAFD337}"/>
          </ac:spMkLst>
        </pc:spChg>
      </pc:sldChg>
      <pc:sldChg chg="addSp delSp modSp add mod">
        <pc:chgData name="Yoel Kortick" userId="167978f5-7f40-4909-85d5-d4149554ad4e" providerId="ADAL" clId="{D5FD8459-2B5C-48A5-9673-8D128202ED48}" dt="2025-12-25T16:05:45.942" v="5283"/>
        <pc:sldMkLst>
          <pc:docMk/>
          <pc:sldMk cId="4062424944" sldId="2031"/>
        </pc:sldMkLst>
        <pc:spChg chg="mod">
          <ac:chgData name="Yoel Kortick" userId="167978f5-7f40-4909-85d5-d4149554ad4e" providerId="ADAL" clId="{D5FD8459-2B5C-48A5-9673-8D128202ED48}" dt="2025-12-25T15:20:42.833" v="4060" actId="14100"/>
          <ac:spMkLst>
            <pc:docMk/>
            <pc:sldMk cId="4062424944" sldId="2031"/>
            <ac:spMk id="6" creationId="{E18E884A-AC5B-14FE-C04D-3D135028ABC4}"/>
          </ac:spMkLst>
        </pc:spChg>
        <pc:spChg chg="mod">
          <ac:chgData name="Yoel Kortick" userId="167978f5-7f40-4909-85d5-d4149554ad4e" providerId="ADAL" clId="{D5FD8459-2B5C-48A5-9673-8D128202ED48}" dt="2025-12-25T15:20:32.243" v="4058" actId="14100"/>
          <ac:spMkLst>
            <pc:docMk/>
            <pc:sldMk cId="4062424944" sldId="2031"/>
            <ac:spMk id="7" creationId="{66C79EEE-E5B3-DBF2-FDA2-53A7CA1B888F}"/>
          </ac:spMkLst>
        </pc:spChg>
        <pc:spChg chg="mod">
          <ac:chgData name="Yoel Kortick" userId="167978f5-7f40-4909-85d5-d4149554ad4e" providerId="ADAL" clId="{D5FD8459-2B5C-48A5-9673-8D128202ED48}" dt="2025-12-25T16:05:45.942" v="5283"/>
          <ac:spMkLst>
            <pc:docMk/>
            <pc:sldMk cId="4062424944" sldId="2031"/>
            <ac:spMk id="20" creationId="{AED949C3-A1AC-A9F9-10FB-D99AA8F911F5}"/>
          </ac:spMkLst>
        </pc:spChg>
        <pc:spChg chg="mod">
          <ac:chgData name="Yoel Kortick" userId="167978f5-7f40-4909-85d5-d4149554ad4e" providerId="ADAL" clId="{D5FD8459-2B5C-48A5-9673-8D128202ED48}" dt="2025-12-25T16:05:45.942" v="5283"/>
          <ac:spMkLst>
            <pc:docMk/>
            <pc:sldMk cId="4062424944" sldId="2031"/>
            <ac:spMk id="25" creationId="{6249AC08-57DD-1AF0-724B-C486A12631EB}"/>
          </ac:spMkLst>
        </pc:spChg>
        <pc:picChg chg="add mod ord">
          <ac:chgData name="Yoel Kortick" userId="167978f5-7f40-4909-85d5-d4149554ad4e" providerId="ADAL" clId="{D5FD8459-2B5C-48A5-9673-8D128202ED48}" dt="2025-12-25T15:20:44.933" v="4061" actId="208"/>
          <ac:picMkLst>
            <pc:docMk/>
            <pc:sldMk cId="4062424944" sldId="2031"/>
            <ac:picMk id="4" creationId="{8FF3CF11-D987-1CAB-06E7-EA9F493B9E99}"/>
          </ac:picMkLst>
        </pc:picChg>
        <pc:cxnChg chg="add">
          <ac:chgData name="Yoel Kortick" userId="167978f5-7f40-4909-85d5-d4149554ad4e" providerId="ADAL" clId="{D5FD8459-2B5C-48A5-9673-8D128202ED48}" dt="2025-12-25T16:02:15.342" v="5170" actId="11529"/>
          <ac:cxnSpMkLst>
            <pc:docMk/>
            <pc:sldMk cId="4062424944" sldId="2031"/>
            <ac:cxnSpMk id="8" creationId="{240E4779-B712-2938-9F41-A8833F3C9DC8}"/>
          </ac:cxnSpMkLst>
        </pc:cxnChg>
      </pc:sldChg>
      <pc:sldChg chg="addSp delSp modSp add mod">
        <pc:chgData name="Yoel Kortick" userId="167978f5-7f40-4909-85d5-d4149554ad4e" providerId="ADAL" clId="{D5FD8459-2B5C-48A5-9673-8D128202ED48}" dt="2025-12-25T16:05:45.942" v="5283"/>
        <pc:sldMkLst>
          <pc:docMk/>
          <pc:sldMk cId="133293236" sldId="2032"/>
        </pc:sldMkLst>
        <pc:spChg chg="add mod">
          <ac:chgData name="Yoel Kortick" userId="167978f5-7f40-4909-85d5-d4149554ad4e" providerId="ADAL" clId="{D5FD8459-2B5C-48A5-9673-8D128202ED48}" dt="2025-12-25T15:27:53.662" v="4350" actId="14100"/>
          <ac:spMkLst>
            <pc:docMk/>
            <pc:sldMk cId="133293236" sldId="2032"/>
            <ac:spMk id="2" creationId="{C05F9975-FDCB-E461-5106-485F0ED7FB0F}"/>
          </ac:spMkLst>
        </pc:spChg>
        <pc:spChg chg="mod">
          <ac:chgData name="Yoel Kortick" userId="167978f5-7f40-4909-85d5-d4149554ad4e" providerId="ADAL" clId="{D5FD8459-2B5C-48A5-9673-8D128202ED48}" dt="2025-12-25T16:05:45.942" v="5283"/>
          <ac:spMkLst>
            <pc:docMk/>
            <pc:sldMk cId="133293236" sldId="2032"/>
            <ac:spMk id="4" creationId="{2DF401BF-F83A-BF7D-AA53-8FD1376FD2F8}"/>
          </ac:spMkLst>
        </pc:spChg>
        <pc:spChg chg="mod">
          <ac:chgData name="Yoel Kortick" userId="167978f5-7f40-4909-85d5-d4149554ad4e" providerId="ADAL" clId="{D5FD8459-2B5C-48A5-9673-8D128202ED48}" dt="2025-12-25T15:27:41.972" v="4336" actId="14100"/>
          <ac:spMkLst>
            <pc:docMk/>
            <pc:sldMk cId="133293236" sldId="2032"/>
            <ac:spMk id="7" creationId="{7EA81241-DB1B-82D6-655A-0773231B1C88}"/>
          </ac:spMkLst>
        </pc:spChg>
        <pc:spChg chg="mod">
          <ac:chgData name="Yoel Kortick" userId="167978f5-7f40-4909-85d5-d4149554ad4e" providerId="ADAL" clId="{D5FD8459-2B5C-48A5-9673-8D128202ED48}" dt="2025-12-25T16:05:45.942" v="5283"/>
          <ac:spMkLst>
            <pc:docMk/>
            <pc:sldMk cId="133293236" sldId="2032"/>
            <ac:spMk id="15" creationId="{84F3002F-055B-9B47-14E2-E69CF860B061}"/>
          </ac:spMkLst>
        </pc:spChg>
        <pc:picChg chg="mod ord">
          <ac:chgData name="Yoel Kortick" userId="167978f5-7f40-4909-85d5-d4149554ad4e" providerId="ADAL" clId="{D5FD8459-2B5C-48A5-9673-8D128202ED48}" dt="2025-12-25T15:27:57.625" v="4351" actId="208"/>
          <ac:picMkLst>
            <pc:docMk/>
            <pc:sldMk cId="133293236" sldId="2032"/>
            <ac:picMk id="9" creationId="{D64DD1DE-7E80-1BCB-5063-B3A6E2383C31}"/>
          </ac:picMkLst>
        </pc:picChg>
      </pc:sldChg>
      <pc:sldChg chg="modSp add mod">
        <pc:chgData name="Yoel Kortick" userId="167978f5-7f40-4909-85d5-d4149554ad4e" providerId="ADAL" clId="{D5FD8459-2B5C-48A5-9673-8D128202ED48}" dt="2025-12-29T05:05:49.701" v="5343"/>
        <pc:sldMkLst>
          <pc:docMk/>
          <pc:sldMk cId="3159016555" sldId="2033"/>
        </pc:sldMkLst>
        <pc:spChg chg="mod">
          <ac:chgData name="Yoel Kortick" userId="167978f5-7f40-4909-85d5-d4149554ad4e" providerId="ADAL" clId="{D5FD8459-2B5C-48A5-9673-8D128202ED48}" dt="2025-12-29T05:05:49.701" v="5343"/>
          <ac:spMkLst>
            <pc:docMk/>
            <pc:sldMk cId="3159016555" sldId="2033"/>
            <ac:spMk id="4" creationId="{4D63C0A3-0DA9-D6BD-E464-9EBC66BCABA7}"/>
          </ac:spMkLst>
        </pc:spChg>
      </pc:sldChg>
      <pc:sldChg chg="modSp add mod">
        <pc:chgData name="Yoel Kortick" userId="167978f5-7f40-4909-85d5-d4149554ad4e" providerId="ADAL" clId="{D5FD8459-2B5C-48A5-9673-8D128202ED48}" dt="2025-12-29T05:05:49.701" v="5343"/>
        <pc:sldMkLst>
          <pc:docMk/>
          <pc:sldMk cId="546962331" sldId="2034"/>
        </pc:sldMkLst>
        <pc:spChg chg="mod">
          <ac:chgData name="Yoel Kortick" userId="167978f5-7f40-4909-85d5-d4149554ad4e" providerId="ADAL" clId="{D5FD8459-2B5C-48A5-9673-8D128202ED48}" dt="2025-12-29T05:05:49.701" v="5343"/>
          <ac:spMkLst>
            <pc:docMk/>
            <pc:sldMk cId="546962331" sldId="2034"/>
            <ac:spMk id="3" creationId="{6B3E46AB-8EA1-1DD9-21BB-BE9E2C79E005}"/>
          </ac:spMkLst>
        </pc:spChg>
        <pc:spChg chg="mod">
          <ac:chgData name="Yoel Kortick" userId="167978f5-7f40-4909-85d5-d4149554ad4e" providerId="ADAL" clId="{D5FD8459-2B5C-48A5-9673-8D128202ED48}" dt="2025-12-25T16:05:45.942" v="5283"/>
          <ac:spMkLst>
            <pc:docMk/>
            <pc:sldMk cId="546962331" sldId="2034"/>
            <ac:spMk id="4" creationId="{F46E0CC7-A205-EDAE-A019-FD122F3AD3E8}"/>
          </ac:spMkLst>
        </pc:spChg>
      </pc:sldChg>
      <pc:sldChg chg="addSp delSp modSp add mod">
        <pc:chgData name="Yoel Kortick" userId="167978f5-7f40-4909-85d5-d4149554ad4e" providerId="ADAL" clId="{D5FD8459-2B5C-48A5-9673-8D128202ED48}" dt="2025-12-29T05:05:49.701" v="5343"/>
        <pc:sldMkLst>
          <pc:docMk/>
          <pc:sldMk cId="1225369084" sldId="2035"/>
        </pc:sldMkLst>
        <pc:spChg chg="mod">
          <ac:chgData name="Yoel Kortick" userId="167978f5-7f40-4909-85d5-d4149554ad4e" providerId="ADAL" clId="{D5FD8459-2B5C-48A5-9673-8D128202ED48}" dt="2025-12-25T15:46:13.891" v="4938" actId="14100"/>
          <ac:spMkLst>
            <pc:docMk/>
            <pc:sldMk cId="1225369084" sldId="2035"/>
            <ac:spMk id="6" creationId="{062CD5EC-8612-8209-CF9D-46245B1DF0E7}"/>
          </ac:spMkLst>
        </pc:spChg>
        <pc:spChg chg="mod">
          <ac:chgData name="Yoel Kortick" userId="167978f5-7f40-4909-85d5-d4149554ad4e" providerId="ADAL" clId="{D5FD8459-2B5C-48A5-9673-8D128202ED48}" dt="2025-12-29T05:05:49.701" v="5343"/>
          <ac:spMkLst>
            <pc:docMk/>
            <pc:sldMk cId="1225369084" sldId="2035"/>
            <ac:spMk id="25" creationId="{345148EC-D1C5-7D7B-FEC5-F0C95BEA8CA5}"/>
          </ac:spMkLst>
        </pc:spChg>
        <pc:picChg chg="add mod ord">
          <ac:chgData name="Yoel Kortick" userId="167978f5-7f40-4909-85d5-d4149554ad4e" providerId="ADAL" clId="{D5FD8459-2B5C-48A5-9673-8D128202ED48}" dt="2025-12-25T15:46:36.154" v="4941" actId="208"/>
          <ac:picMkLst>
            <pc:docMk/>
            <pc:sldMk cId="1225369084" sldId="2035"/>
            <ac:picMk id="4" creationId="{33FA78FA-AEFC-C6FE-195D-F03A512C0255}"/>
          </ac:picMkLst>
        </pc:picChg>
      </pc:sldChg>
      <pc:sldChg chg="addSp delSp modSp add mod">
        <pc:chgData name="Yoel Kortick" userId="167978f5-7f40-4909-85d5-d4149554ad4e" providerId="ADAL" clId="{D5FD8459-2B5C-48A5-9673-8D128202ED48}" dt="2025-12-29T05:05:49.701" v="5343"/>
        <pc:sldMkLst>
          <pc:docMk/>
          <pc:sldMk cId="2961448152" sldId="2036"/>
        </pc:sldMkLst>
        <pc:spChg chg="mod">
          <ac:chgData name="Yoel Kortick" userId="167978f5-7f40-4909-85d5-d4149554ad4e" providerId="ADAL" clId="{D5FD8459-2B5C-48A5-9673-8D128202ED48}" dt="2025-12-25T15:47:26.842" v="4964" actId="1036"/>
          <ac:spMkLst>
            <pc:docMk/>
            <pc:sldMk cId="2961448152" sldId="2036"/>
            <ac:spMk id="6" creationId="{1BD82172-4010-FA99-0619-57BFF07445B1}"/>
          </ac:spMkLst>
        </pc:spChg>
        <pc:spChg chg="mod">
          <ac:chgData name="Yoel Kortick" userId="167978f5-7f40-4909-85d5-d4149554ad4e" providerId="ADAL" clId="{D5FD8459-2B5C-48A5-9673-8D128202ED48}" dt="2025-12-25T15:47:20.601" v="4955" actId="1036"/>
          <ac:spMkLst>
            <pc:docMk/>
            <pc:sldMk cId="2961448152" sldId="2036"/>
            <ac:spMk id="7" creationId="{EDA80614-13AC-5EB4-7E6A-08F86630146D}"/>
          </ac:spMkLst>
        </pc:spChg>
        <pc:spChg chg="mod">
          <ac:chgData name="Yoel Kortick" userId="167978f5-7f40-4909-85d5-d4149554ad4e" providerId="ADAL" clId="{D5FD8459-2B5C-48A5-9673-8D128202ED48}" dt="2025-12-25T16:05:45.942" v="5283"/>
          <ac:spMkLst>
            <pc:docMk/>
            <pc:sldMk cId="2961448152" sldId="2036"/>
            <ac:spMk id="20" creationId="{1EE384C6-9E0A-80E4-1007-F2C7B98C68DD}"/>
          </ac:spMkLst>
        </pc:spChg>
        <pc:spChg chg="mod">
          <ac:chgData name="Yoel Kortick" userId="167978f5-7f40-4909-85d5-d4149554ad4e" providerId="ADAL" clId="{D5FD8459-2B5C-48A5-9673-8D128202ED48}" dt="2025-12-29T05:05:49.701" v="5343"/>
          <ac:spMkLst>
            <pc:docMk/>
            <pc:sldMk cId="2961448152" sldId="2036"/>
            <ac:spMk id="25" creationId="{2E98ADFD-1E52-3E9F-EB77-6839F9382DEA}"/>
          </ac:spMkLst>
        </pc:spChg>
        <pc:picChg chg="add mod ord">
          <ac:chgData name="Yoel Kortick" userId="167978f5-7f40-4909-85d5-d4149554ad4e" providerId="ADAL" clId="{D5FD8459-2B5C-48A5-9673-8D128202ED48}" dt="2025-12-25T15:47:29.840" v="4965" actId="208"/>
          <ac:picMkLst>
            <pc:docMk/>
            <pc:sldMk cId="2961448152" sldId="2036"/>
            <ac:picMk id="3" creationId="{DB2EEB8D-684B-1526-7B07-2F2DB1F67CA7}"/>
          </ac:picMkLst>
        </pc:picChg>
        <pc:cxnChg chg="add mod">
          <ac:chgData name="Yoel Kortick" userId="167978f5-7f40-4909-85d5-d4149554ad4e" providerId="ADAL" clId="{D5FD8459-2B5C-48A5-9673-8D128202ED48}" dt="2025-12-25T16:02:57.787" v="5190" actId="1037"/>
          <ac:cxnSpMkLst>
            <pc:docMk/>
            <pc:sldMk cId="2961448152" sldId="2036"/>
            <ac:cxnSpMk id="5" creationId="{6FF1907B-7032-0606-D5F1-538F1EDBD0B6}"/>
          </ac:cxnSpMkLst>
        </pc:cxnChg>
      </pc:sldChg>
      <pc:sldChg chg="addSp delSp modSp add mod">
        <pc:chgData name="Yoel Kortick" userId="167978f5-7f40-4909-85d5-d4149554ad4e" providerId="ADAL" clId="{D5FD8459-2B5C-48A5-9673-8D128202ED48}" dt="2025-12-29T05:05:49.701" v="5343"/>
        <pc:sldMkLst>
          <pc:docMk/>
          <pc:sldMk cId="1337771123" sldId="2037"/>
        </pc:sldMkLst>
        <pc:spChg chg="mod">
          <ac:chgData name="Yoel Kortick" userId="167978f5-7f40-4909-85d5-d4149554ad4e" providerId="ADAL" clId="{D5FD8459-2B5C-48A5-9673-8D128202ED48}" dt="2025-12-25T16:05:45.942" v="5283"/>
          <ac:spMkLst>
            <pc:docMk/>
            <pc:sldMk cId="1337771123" sldId="2037"/>
            <ac:spMk id="4" creationId="{D9BCB6E2-2F96-8417-A7BB-8BA61069E56F}"/>
          </ac:spMkLst>
        </pc:spChg>
        <pc:spChg chg="add mod">
          <ac:chgData name="Yoel Kortick" userId="167978f5-7f40-4909-85d5-d4149554ad4e" providerId="ADAL" clId="{D5FD8459-2B5C-48A5-9673-8D128202ED48}" dt="2025-12-25T16:05:45.942" v="5283"/>
          <ac:spMkLst>
            <pc:docMk/>
            <pc:sldMk cId="1337771123" sldId="2037"/>
            <ac:spMk id="6" creationId="{498EEAE2-D431-08C5-BE3B-2737E160D5F2}"/>
          </ac:spMkLst>
        </pc:spChg>
        <pc:spChg chg="mod">
          <ac:chgData name="Yoel Kortick" userId="167978f5-7f40-4909-85d5-d4149554ad4e" providerId="ADAL" clId="{D5FD8459-2B5C-48A5-9673-8D128202ED48}" dt="2025-12-25T15:50:45.211" v="4989" actId="14100"/>
          <ac:spMkLst>
            <pc:docMk/>
            <pc:sldMk cId="1337771123" sldId="2037"/>
            <ac:spMk id="7" creationId="{F4DAA8F8-E11A-3A18-FC74-E8F27E7B5BC8}"/>
          </ac:spMkLst>
        </pc:spChg>
        <pc:spChg chg="mod">
          <ac:chgData name="Yoel Kortick" userId="167978f5-7f40-4909-85d5-d4149554ad4e" providerId="ADAL" clId="{D5FD8459-2B5C-48A5-9673-8D128202ED48}" dt="2025-12-25T15:50:28.460" v="4987" actId="1035"/>
          <ac:spMkLst>
            <pc:docMk/>
            <pc:sldMk cId="1337771123" sldId="2037"/>
            <ac:spMk id="10" creationId="{88E00CFB-7B62-BD6B-697E-BDE05132E08E}"/>
          </ac:spMkLst>
        </pc:spChg>
        <pc:spChg chg="mod">
          <ac:chgData name="Yoel Kortick" userId="167978f5-7f40-4909-85d5-d4149554ad4e" providerId="ADAL" clId="{D5FD8459-2B5C-48A5-9673-8D128202ED48}" dt="2025-12-29T05:05:49.701" v="5343"/>
          <ac:spMkLst>
            <pc:docMk/>
            <pc:sldMk cId="1337771123" sldId="2037"/>
            <ac:spMk id="15" creationId="{BE337F89-1B3F-462F-2F33-8D9874FB9FCE}"/>
          </ac:spMkLst>
        </pc:spChg>
        <pc:picChg chg="add mod ord">
          <ac:chgData name="Yoel Kortick" userId="167978f5-7f40-4909-85d5-d4149554ad4e" providerId="ADAL" clId="{D5FD8459-2B5C-48A5-9673-8D128202ED48}" dt="2025-12-25T15:50:48.545" v="4990" actId="208"/>
          <ac:picMkLst>
            <pc:docMk/>
            <pc:sldMk cId="1337771123" sldId="2037"/>
            <ac:picMk id="5" creationId="{A46E226E-B0FA-07C9-B2E8-688051E18EAA}"/>
          </ac:picMkLst>
        </pc:picChg>
      </pc:sldChg>
      <pc:sldChg chg="addSp delSp modSp add mod">
        <pc:chgData name="Yoel Kortick" userId="167978f5-7f40-4909-85d5-d4149554ad4e" providerId="ADAL" clId="{D5FD8459-2B5C-48A5-9673-8D128202ED48}" dt="2025-12-29T05:05:49.701" v="5343"/>
        <pc:sldMkLst>
          <pc:docMk/>
          <pc:sldMk cId="2855322343" sldId="2039"/>
        </pc:sldMkLst>
        <pc:spChg chg="mod">
          <ac:chgData name="Yoel Kortick" userId="167978f5-7f40-4909-85d5-d4149554ad4e" providerId="ADAL" clId="{D5FD8459-2B5C-48A5-9673-8D128202ED48}" dt="2025-12-25T16:05:45.942" v="5283"/>
          <ac:spMkLst>
            <pc:docMk/>
            <pc:sldMk cId="2855322343" sldId="2039"/>
            <ac:spMk id="4" creationId="{B808F910-1CAE-D877-29F5-06430F95E262}"/>
          </ac:spMkLst>
        </pc:spChg>
        <pc:spChg chg="mod">
          <ac:chgData name="Yoel Kortick" userId="167978f5-7f40-4909-85d5-d4149554ad4e" providerId="ADAL" clId="{D5FD8459-2B5C-48A5-9673-8D128202ED48}" dt="2025-12-25T15:56:00.570" v="5077" actId="14100"/>
          <ac:spMkLst>
            <pc:docMk/>
            <pc:sldMk cId="2855322343" sldId="2039"/>
            <ac:spMk id="12" creationId="{F3FC1A9D-BB14-D8E6-CA1A-FAA652315F7C}"/>
          </ac:spMkLst>
        </pc:spChg>
        <pc:spChg chg="mod">
          <ac:chgData name="Yoel Kortick" userId="167978f5-7f40-4909-85d5-d4149554ad4e" providerId="ADAL" clId="{D5FD8459-2B5C-48A5-9673-8D128202ED48}" dt="2025-12-29T05:05:49.701" v="5343"/>
          <ac:spMkLst>
            <pc:docMk/>
            <pc:sldMk cId="2855322343" sldId="2039"/>
            <ac:spMk id="14" creationId="{80AE68B3-7B23-B23A-905C-D23135D432BC}"/>
          </ac:spMkLst>
        </pc:spChg>
        <pc:picChg chg="add mod ord">
          <ac:chgData name="Yoel Kortick" userId="167978f5-7f40-4909-85d5-d4149554ad4e" providerId="ADAL" clId="{D5FD8459-2B5C-48A5-9673-8D128202ED48}" dt="2025-12-25T15:57:09.837" v="5104" actId="208"/>
          <ac:picMkLst>
            <pc:docMk/>
            <pc:sldMk cId="2855322343" sldId="2039"/>
            <ac:picMk id="8" creationId="{7911383D-06C4-DE1F-B5C0-8B66CD136E7F}"/>
          </ac:picMkLst>
        </pc:picChg>
      </pc:sldChg>
      <pc:sldChg chg="addSp delSp modSp add mod">
        <pc:chgData name="Yoel Kortick" userId="167978f5-7f40-4909-85d5-d4149554ad4e" providerId="ADAL" clId="{D5FD8459-2B5C-48A5-9673-8D128202ED48}" dt="2025-12-29T05:05:49.701" v="5343"/>
        <pc:sldMkLst>
          <pc:docMk/>
          <pc:sldMk cId="2512673433" sldId="2040"/>
        </pc:sldMkLst>
        <pc:spChg chg="mod">
          <ac:chgData name="Yoel Kortick" userId="167978f5-7f40-4909-85d5-d4149554ad4e" providerId="ADAL" clId="{D5FD8459-2B5C-48A5-9673-8D128202ED48}" dt="2025-12-25T16:05:45.942" v="5283"/>
          <ac:spMkLst>
            <pc:docMk/>
            <pc:sldMk cId="2512673433" sldId="2040"/>
            <ac:spMk id="4" creationId="{4DFD3925-05E7-95A4-637C-F55282C7271A}"/>
          </ac:spMkLst>
        </pc:spChg>
        <pc:spChg chg="mod">
          <ac:chgData name="Yoel Kortick" userId="167978f5-7f40-4909-85d5-d4149554ad4e" providerId="ADAL" clId="{D5FD8459-2B5C-48A5-9673-8D128202ED48}" dt="2025-12-25T15:57:41.816" v="5108" actId="14100"/>
          <ac:spMkLst>
            <pc:docMk/>
            <pc:sldMk cId="2512673433" sldId="2040"/>
            <ac:spMk id="8" creationId="{E2403821-9014-BF16-E9A8-365B41BD4252}"/>
          </ac:spMkLst>
        </pc:spChg>
        <pc:spChg chg="mod">
          <ac:chgData name="Yoel Kortick" userId="167978f5-7f40-4909-85d5-d4149554ad4e" providerId="ADAL" clId="{D5FD8459-2B5C-48A5-9673-8D128202ED48}" dt="2025-12-29T05:05:49.701" v="5343"/>
          <ac:spMkLst>
            <pc:docMk/>
            <pc:sldMk cId="2512673433" sldId="2040"/>
            <ac:spMk id="15" creationId="{71481B14-37B9-8941-F300-98052683D94A}"/>
          </ac:spMkLst>
        </pc:spChg>
        <pc:picChg chg="add mod ord">
          <ac:chgData name="Yoel Kortick" userId="167978f5-7f40-4909-85d5-d4149554ad4e" providerId="ADAL" clId="{D5FD8459-2B5C-48A5-9673-8D128202ED48}" dt="2025-12-25T15:57:44.426" v="5109" actId="208"/>
          <ac:picMkLst>
            <pc:docMk/>
            <pc:sldMk cId="2512673433" sldId="2040"/>
            <ac:picMk id="6" creationId="{8E6D3A85-FA1C-A6C7-AFB4-0059668B5826}"/>
          </ac:picMkLst>
        </pc:picChg>
        <pc:cxnChg chg="add mod">
          <ac:chgData name="Yoel Kortick" userId="167978f5-7f40-4909-85d5-d4149554ad4e" providerId="ADAL" clId="{D5FD8459-2B5C-48A5-9673-8D128202ED48}" dt="2025-12-25T16:03:17.590" v="5202" actId="1036"/>
          <ac:cxnSpMkLst>
            <pc:docMk/>
            <pc:sldMk cId="2512673433" sldId="2040"/>
            <ac:cxnSpMk id="7" creationId="{25D96C99-45B7-1E22-6813-C593996874E0}"/>
          </ac:cxnSpMkLst>
        </pc:cxnChg>
      </pc:sldChg>
      <pc:sldChg chg="addSp delSp modSp add mod">
        <pc:chgData name="Yoel Kortick" userId="167978f5-7f40-4909-85d5-d4149554ad4e" providerId="ADAL" clId="{D5FD8459-2B5C-48A5-9673-8D128202ED48}" dt="2025-12-29T05:05:49.701" v="5343"/>
        <pc:sldMkLst>
          <pc:docMk/>
          <pc:sldMk cId="230985641" sldId="2041"/>
        </pc:sldMkLst>
        <pc:spChg chg="mod">
          <ac:chgData name="Yoel Kortick" userId="167978f5-7f40-4909-85d5-d4149554ad4e" providerId="ADAL" clId="{D5FD8459-2B5C-48A5-9673-8D128202ED48}" dt="2025-12-25T16:05:45.942" v="5283"/>
          <ac:spMkLst>
            <pc:docMk/>
            <pc:sldMk cId="230985641" sldId="2041"/>
            <ac:spMk id="4" creationId="{077338A0-9706-8DD1-F8B3-86380E456973}"/>
          </ac:spMkLst>
        </pc:spChg>
        <pc:spChg chg="mod">
          <ac:chgData name="Yoel Kortick" userId="167978f5-7f40-4909-85d5-d4149554ad4e" providerId="ADAL" clId="{D5FD8459-2B5C-48A5-9673-8D128202ED48}" dt="2025-12-25T15:58:45.938" v="5128" actId="1038"/>
          <ac:spMkLst>
            <pc:docMk/>
            <pc:sldMk cId="230985641" sldId="2041"/>
            <ac:spMk id="7" creationId="{E7D0ABA9-7CB8-EE91-34BA-B129499C97C6}"/>
          </ac:spMkLst>
        </pc:spChg>
        <pc:spChg chg="mod">
          <ac:chgData name="Yoel Kortick" userId="167978f5-7f40-4909-85d5-d4149554ad4e" providerId="ADAL" clId="{D5FD8459-2B5C-48A5-9673-8D128202ED48}" dt="2025-12-25T15:58:53.313" v="5141" actId="1035"/>
          <ac:spMkLst>
            <pc:docMk/>
            <pc:sldMk cId="230985641" sldId="2041"/>
            <ac:spMk id="8" creationId="{35754D14-680B-58BE-F97B-A730419413D0}"/>
          </ac:spMkLst>
        </pc:spChg>
        <pc:spChg chg="mod">
          <ac:chgData name="Yoel Kortick" userId="167978f5-7f40-4909-85d5-d4149554ad4e" providerId="ADAL" clId="{D5FD8459-2B5C-48A5-9673-8D128202ED48}" dt="2025-12-29T05:05:49.701" v="5343"/>
          <ac:spMkLst>
            <pc:docMk/>
            <pc:sldMk cId="230985641" sldId="2041"/>
            <ac:spMk id="14" creationId="{5F7386F0-26B8-63E4-15D5-5527A5BD0BF1}"/>
          </ac:spMkLst>
        </pc:spChg>
        <pc:picChg chg="add mod ord">
          <ac:chgData name="Yoel Kortick" userId="167978f5-7f40-4909-85d5-d4149554ad4e" providerId="ADAL" clId="{D5FD8459-2B5C-48A5-9673-8D128202ED48}" dt="2025-12-25T15:58:56.110" v="5142" actId="208"/>
          <ac:picMkLst>
            <pc:docMk/>
            <pc:sldMk cId="230985641" sldId="2041"/>
            <ac:picMk id="5" creationId="{1086CF61-F12A-A12F-CE94-ED7A31250E3E}"/>
          </ac:picMkLst>
        </pc:picChg>
      </pc:sldChg>
      <pc:sldChg chg="modSp add mod">
        <pc:chgData name="Yoel Kortick" userId="167978f5-7f40-4909-85d5-d4149554ad4e" providerId="ADAL" clId="{D5FD8459-2B5C-48A5-9673-8D128202ED48}" dt="2025-12-25T16:05:45.942" v="5283"/>
        <pc:sldMkLst>
          <pc:docMk/>
          <pc:sldMk cId="1655893236" sldId="2042"/>
        </pc:sldMkLst>
        <pc:spChg chg="mod">
          <ac:chgData name="Yoel Kortick" userId="167978f5-7f40-4909-85d5-d4149554ad4e" providerId="ADAL" clId="{D5FD8459-2B5C-48A5-9673-8D128202ED48}" dt="2025-12-25T16:05:45.942" v="5283"/>
          <ac:spMkLst>
            <pc:docMk/>
            <pc:sldMk cId="1655893236" sldId="2042"/>
            <ac:spMk id="4" creationId="{4CC54128-2B93-D1B5-AE40-F127882D4EBA}"/>
          </ac:spMkLst>
        </pc:spChg>
      </pc:sldChg>
      <pc:sldChg chg="modSp add mod">
        <pc:chgData name="Yoel Kortick" userId="167978f5-7f40-4909-85d5-d4149554ad4e" providerId="ADAL" clId="{D5FD8459-2B5C-48A5-9673-8D128202ED48}" dt="2025-12-29T05:18:44.426" v="5720" actId="255"/>
        <pc:sldMkLst>
          <pc:docMk/>
          <pc:sldMk cId="1410751269" sldId="2043"/>
        </pc:sldMkLst>
        <pc:spChg chg="mod">
          <ac:chgData name="Yoel Kortick" userId="167978f5-7f40-4909-85d5-d4149554ad4e" providerId="ADAL" clId="{D5FD8459-2B5C-48A5-9673-8D128202ED48}" dt="2025-12-29T05:18:44.426" v="5720" actId="255"/>
          <ac:spMkLst>
            <pc:docMk/>
            <pc:sldMk cId="1410751269" sldId="2043"/>
            <ac:spMk id="4" creationId="{D74D2144-DCC0-DF23-12A1-67DC4657221A}"/>
          </ac:spMkLst>
        </pc:spChg>
      </pc:sldChg>
      <pc:sldChg chg="modSp add mod">
        <pc:chgData name="Yoel Kortick" userId="167978f5-7f40-4909-85d5-d4149554ad4e" providerId="ADAL" clId="{D5FD8459-2B5C-48A5-9673-8D128202ED48}" dt="2025-12-29T05:06:17.861" v="5345" actId="313"/>
        <pc:sldMkLst>
          <pc:docMk/>
          <pc:sldMk cId="802008237" sldId="2044"/>
        </pc:sldMkLst>
        <pc:spChg chg="mod">
          <ac:chgData name="Yoel Kortick" userId="167978f5-7f40-4909-85d5-d4149554ad4e" providerId="ADAL" clId="{D5FD8459-2B5C-48A5-9673-8D128202ED48}" dt="2025-12-29T05:06:17.861" v="5345" actId="313"/>
          <ac:spMkLst>
            <pc:docMk/>
            <pc:sldMk cId="802008237" sldId="2044"/>
            <ac:spMk id="4" creationId="{30C1F6B2-7B75-8A36-C42F-F04F22DDEEDD}"/>
          </ac:spMkLst>
        </pc:spChg>
      </pc:sldChg>
      <pc:sldChg chg="addSp delSp modSp add mod">
        <pc:chgData name="Yoel Kortick" userId="167978f5-7f40-4909-85d5-d4149554ad4e" providerId="ADAL" clId="{D5FD8459-2B5C-48A5-9673-8D128202ED48}" dt="2025-12-29T05:19:12.252" v="5725" actId="255"/>
        <pc:sldMkLst>
          <pc:docMk/>
          <pc:sldMk cId="3545524430" sldId="2045"/>
        </pc:sldMkLst>
        <pc:spChg chg="mod">
          <ac:chgData name="Yoel Kortick" userId="167978f5-7f40-4909-85d5-d4149554ad4e" providerId="ADAL" clId="{D5FD8459-2B5C-48A5-9673-8D128202ED48}" dt="2025-12-29T05:06:18.591" v="5346" actId="313"/>
          <ac:spMkLst>
            <pc:docMk/>
            <pc:sldMk cId="3545524430" sldId="2045"/>
            <ac:spMk id="3" creationId="{81721F69-7BBA-527A-8577-6475F2493608}"/>
          </ac:spMkLst>
        </pc:spChg>
        <pc:spChg chg="add mod">
          <ac:chgData name="Yoel Kortick" userId="167978f5-7f40-4909-85d5-d4149554ad4e" providerId="ADAL" clId="{D5FD8459-2B5C-48A5-9673-8D128202ED48}" dt="2025-12-29T05:19:12.252" v="5725" actId="255"/>
          <ac:spMkLst>
            <pc:docMk/>
            <pc:sldMk cId="3545524430" sldId="2045"/>
            <ac:spMk id="6" creationId="{CF58AEF9-815D-52F8-E552-ACC4DCF8B6AF}"/>
          </ac:spMkLst>
        </pc:spChg>
      </pc:sldChg>
      <pc:sldChg chg="addSp delSp modSp add mod">
        <pc:chgData name="Yoel Kortick" userId="167978f5-7f40-4909-85d5-d4149554ad4e" providerId="ADAL" clId="{D5FD8459-2B5C-48A5-9673-8D128202ED48}" dt="2025-12-29T05:26:36.263" v="5842" actId="208"/>
        <pc:sldMkLst>
          <pc:docMk/>
          <pc:sldMk cId="489452038" sldId="2046"/>
        </pc:sldMkLst>
        <pc:spChg chg="mod">
          <ac:chgData name="Yoel Kortick" userId="167978f5-7f40-4909-85d5-d4149554ad4e" providerId="ADAL" clId="{D5FD8459-2B5C-48A5-9673-8D128202ED48}" dt="2025-12-29T05:22:19.990" v="5820" actId="14100"/>
          <ac:spMkLst>
            <pc:docMk/>
            <pc:sldMk cId="489452038" sldId="2046"/>
            <ac:spMk id="6" creationId="{0023FB1A-E17E-FBC8-616D-ACF5864A83C6}"/>
          </ac:spMkLst>
        </pc:spChg>
        <pc:spChg chg="mod">
          <ac:chgData name="Yoel Kortick" userId="167978f5-7f40-4909-85d5-d4149554ad4e" providerId="ADAL" clId="{D5FD8459-2B5C-48A5-9673-8D128202ED48}" dt="2025-12-29T05:26:33.906" v="5840" actId="14100"/>
          <ac:spMkLst>
            <pc:docMk/>
            <pc:sldMk cId="489452038" sldId="2046"/>
            <ac:spMk id="7" creationId="{9AA59FF1-16FC-5402-781F-C6B18B32EBBE}"/>
          </ac:spMkLst>
        </pc:spChg>
        <pc:spChg chg="mod">
          <ac:chgData name="Yoel Kortick" userId="167978f5-7f40-4909-85d5-d4149554ad4e" providerId="ADAL" clId="{D5FD8459-2B5C-48A5-9673-8D128202ED48}" dt="2025-12-29T05:22:00.062" v="5791" actId="20577"/>
          <ac:spMkLst>
            <pc:docMk/>
            <pc:sldMk cId="489452038" sldId="2046"/>
            <ac:spMk id="20" creationId="{5875C91E-48E7-552D-41C7-9992F107B2EE}"/>
          </ac:spMkLst>
        </pc:spChg>
        <pc:spChg chg="mod">
          <ac:chgData name="Yoel Kortick" userId="167978f5-7f40-4909-85d5-d4149554ad4e" providerId="ADAL" clId="{D5FD8459-2B5C-48A5-9673-8D128202ED48}" dt="2025-12-29T05:06:19.111" v="5347" actId="313"/>
          <ac:spMkLst>
            <pc:docMk/>
            <pc:sldMk cId="489452038" sldId="2046"/>
            <ac:spMk id="25" creationId="{0B3E18F6-F42A-DF8D-6721-565A0DF537E9}"/>
          </ac:spMkLst>
        </pc:spChg>
        <pc:picChg chg="add mod ord">
          <ac:chgData name="Yoel Kortick" userId="167978f5-7f40-4909-85d5-d4149554ad4e" providerId="ADAL" clId="{D5FD8459-2B5C-48A5-9673-8D128202ED48}" dt="2025-12-29T05:26:36.263" v="5842" actId="208"/>
          <ac:picMkLst>
            <pc:docMk/>
            <pc:sldMk cId="489452038" sldId="2046"/>
            <ac:picMk id="8" creationId="{364A263C-BFD8-070F-9CC7-7C1E0C7DF8E2}"/>
          </ac:picMkLst>
        </pc:picChg>
      </pc:sldChg>
      <pc:sldChg chg="addSp delSp modSp add mod">
        <pc:chgData name="Yoel Kortick" userId="167978f5-7f40-4909-85d5-d4149554ad4e" providerId="ADAL" clId="{D5FD8459-2B5C-48A5-9673-8D128202ED48}" dt="2025-12-29T05:27:39.944" v="5896" actId="208"/>
        <pc:sldMkLst>
          <pc:docMk/>
          <pc:sldMk cId="2595958432" sldId="2047"/>
        </pc:sldMkLst>
        <pc:spChg chg="mod">
          <ac:chgData name="Yoel Kortick" userId="167978f5-7f40-4909-85d5-d4149554ad4e" providerId="ADAL" clId="{D5FD8459-2B5C-48A5-9673-8D128202ED48}" dt="2025-12-29T05:27:35.240" v="5892" actId="14100"/>
          <ac:spMkLst>
            <pc:docMk/>
            <pc:sldMk cId="2595958432" sldId="2047"/>
            <ac:spMk id="6" creationId="{8C9E4127-22E7-7524-7352-530939902AF8}"/>
          </ac:spMkLst>
        </pc:spChg>
        <pc:spChg chg="mod">
          <ac:chgData name="Yoel Kortick" userId="167978f5-7f40-4909-85d5-d4149554ad4e" providerId="ADAL" clId="{D5FD8459-2B5C-48A5-9673-8D128202ED48}" dt="2025-12-29T05:27:26.637" v="5889" actId="1035"/>
          <ac:spMkLst>
            <pc:docMk/>
            <pc:sldMk cId="2595958432" sldId="2047"/>
            <ac:spMk id="7" creationId="{FD8049A1-6B7D-45A8-291F-CE451182E7C0}"/>
          </ac:spMkLst>
        </pc:spChg>
        <pc:spChg chg="mod">
          <ac:chgData name="Yoel Kortick" userId="167978f5-7f40-4909-85d5-d4149554ad4e" providerId="ADAL" clId="{D5FD8459-2B5C-48A5-9673-8D128202ED48}" dt="2025-12-29T05:25:44.968" v="5827" actId="20577"/>
          <ac:spMkLst>
            <pc:docMk/>
            <pc:sldMk cId="2595958432" sldId="2047"/>
            <ac:spMk id="20" creationId="{D1484E0F-8AD5-8EC0-69BD-4A179F97BF95}"/>
          </ac:spMkLst>
        </pc:spChg>
        <pc:spChg chg="mod">
          <ac:chgData name="Yoel Kortick" userId="167978f5-7f40-4909-85d5-d4149554ad4e" providerId="ADAL" clId="{D5FD8459-2B5C-48A5-9673-8D128202ED48}" dt="2025-12-29T05:06:19.598" v="5348" actId="313"/>
          <ac:spMkLst>
            <pc:docMk/>
            <pc:sldMk cId="2595958432" sldId="2047"/>
            <ac:spMk id="25" creationId="{EB138FEA-7BC5-0BB2-F8E7-92EDEFC5770A}"/>
          </ac:spMkLst>
        </pc:spChg>
        <pc:picChg chg="add mod ord">
          <ac:chgData name="Yoel Kortick" userId="167978f5-7f40-4909-85d5-d4149554ad4e" providerId="ADAL" clId="{D5FD8459-2B5C-48A5-9673-8D128202ED48}" dt="2025-12-29T05:27:39.944" v="5896" actId="208"/>
          <ac:picMkLst>
            <pc:docMk/>
            <pc:sldMk cId="2595958432" sldId="2047"/>
            <ac:picMk id="9" creationId="{93F07D9F-5536-4D22-B543-22CA17DB28A8}"/>
          </ac:picMkLst>
        </pc:picChg>
        <pc:cxnChg chg="mod">
          <ac:chgData name="Yoel Kortick" userId="167978f5-7f40-4909-85d5-d4149554ad4e" providerId="ADAL" clId="{D5FD8459-2B5C-48A5-9673-8D128202ED48}" dt="2025-12-29T05:27:37.630" v="5895" actId="1037"/>
          <ac:cxnSpMkLst>
            <pc:docMk/>
            <pc:sldMk cId="2595958432" sldId="2047"/>
            <ac:cxnSpMk id="5" creationId="{E67792DC-1932-04D4-1456-EB040062522C}"/>
          </ac:cxnSpMkLst>
        </pc:cxnChg>
      </pc:sldChg>
      <pc:sldChg chg="addSp delSp modSp add mod">
        <pc:chgData name="Yoel Kortick" userId="167978f5-7f40-4909-85d5-d4149554ad4e" providerId="ADAL" clId="{D5FD8459-2B5C-48A5-9673-8D128202ED48}" dt="2025-12-29T05:29:45.729" v="5988" actId="208"/>
        <pc:sldMkLst>
          <pc:docMk/>
          <pc:sldMk cId="657561589" sldId="2048"/>
        </pc:sldMkLst>
        <pc:spChg chg="mod">
          <ac:chgData name="Yoel Kortick" userId="167978f5-7f40-4909-85d5-d4149554ad4e" providerId="ADAL" clId="{D5FD8459-2B5C-48A5-9673-8D128202ED48}" dt="2025-12-29T05:29:41.442" v="5987" actId="20577"/>
          <ac:spMkLst>
            <pc:docMk/>
            <pc:sldMk cId="657561589" sldId="2048"/>
            <ac:spMk id="4" creationId="{148379CD-B2E1-5703-1994-539941DA79E5}"/>
          </ac:spMkLst>
        </pc:spChg>
        <pc:spChg chg="mod">
          <ac:chgData name="Yoel Kortick" userId="167978f5-7f40-4909-85d5-d4149554ad4e" providerId="ADAL" clId="{D5FD8459-2B5C-48A5-9673-8D128202ED48}" dt="2025-12-29T05:29:19.727" v="5978" actId="14100"/>
          <ac:spMkLst>
            <pc:docMk/>
            <pc:sldMk cId="657561589" sldId="2048"/>
            <ac:spMk id="7" creationId="{0D77EF90-C3B7-DD88-63B3-45CDA91FF18E}"/>
          </ac:spMkLst>
        </pc:spChg>
        <pc:spChg chg="mod">
          <ac:chgData name="Yoel Kortick" userId="167978f5-7f40-4909-85d5-d4149554ad4e" providerId="ADAL" clId="{D5FD8459-2B5C-48A5-9673-8D128202ED48}" dt="2025-12-29T05:29:25.771" v="5980" actId="14100"/>
          <ac:spMkLst>
            <pc:docMk/>
            <pc:sldMk cId="657561589" sldId="2048"/>
            <ac:spMk id="10" creationId="{7391E71E-546F-17AC-D4DA-E555F314E7E8}"/>
          </ac:spMkLst>
        </pc:spChg>
        <pc:spChg chg="mod">
          <ac:chgData name="Yoel Kortick" userId="167978f5-7f40-4909-85d5-d4149554ad4e" providerId="ADAL" clId="{D5FD8459-2B5C-48A5-9673-8D128202ED48}" dt="2025-12-29T05:06:20.077" v="5349" actId="313"/>
          <ac:spMkLst>
            <pc:docMk/>
            <pc:sldMk cId="657561589" sldId="2048"/>
            <ac:spMk id="15" creationId="{CFC9F1A4-0392-58E3-45A7-A491C618FD00}"/>
          </ac:spMkLst>
        </pc:spChg>
        <pc:picChg chg="add mod ord">
          <ac:chgData name="Yoel Kortick" userId="167978f5-7f40-4909-85d5-d4149554ad4e" providerId="ADAL" clId="{D5FD8459-2B5C-48A5-9673-8D128202ED48}" dt="2025-12-29T05:29:45.729" v="5988" actId="208"/>
          <ac:picMkLst>
            <pc:docMk/>
            <pc:sldMk cId="657561589" sldId="2048"/>
            <ac:picMk id="3" creationId="{4A675DB2-B258-4317-2819-BB96EB535E81}"/>
          </ac:picMkLst>
        </pc:picChg>
      </pc:sldChg>
      <pc:sldChg chg="addSp delSp modSp add mod">
        <pc:chgData name="Yoel Kortick" userId="167978f5-7f40-4909-85d5-d4149554ad4e" providerId="ADAL" clId="{D5FD8459-2B5C-48A5-9673-8D128202ED48}" dt="2025-12-29T05:19:37.803" v="5767" actId="313"/>
        <pc:sldMkLst>
          <pc:docMk/>
          <pc:sldMk cId="1775967972" sldId="2052"/>
        </pc:sldMkLst>
        <pc:spChg chg="mod">
          <ac:chgData name="Yoel Kortick" userId="167978f5-7f40-4909-85d5-d4149554ad4e" providerId="ADAL" clId="{D5FD8459-2B5C-48A5-9673-8D128202ED48}" dt="2025-12-29T05:19:37.803" v="5767" actId="313"/>
          <ac:spMkLst>
            <pc:docMk/>
            <pc:sldMk cId="1775967972" sldId="2052"/>
            <ac:spMk id="6" creationId="{86342AF1-1B68-C8AE-FAD6-E9F943FFF0D1}"/>
          </ac:spMkLst>
        </pc:spChg>
      </pc:sldChg>
      <pc:sldChg chg="addSp delSp modSp add mod">
        <pc:chgData name="Yoel Kortick" userId="167978f5-7f40-4909-85d5-d4149554ad4e" providerId="ADAL" clId="{D5FD8459-2B5C-48A5-9673-8D128202ED48}" dt="2025-12-29T05:20:47.101" v="5779" actId="208"/>
        <pc:sldMkLst>
          <pc:docMk/>
          <pc:sldMk cId="1405972472" sldId="2053"/>
        </pc:sldMkLst>
        <pc:spChg chg="add mod">
          <ac:chgData name="Yoel Kortick" userId="167978f5-7f40-4909-85d5-d4149554ad4e" providerId="ADAL" clId="{D5FD8459-2B5C-48A5-9673-8D128202ED48}" dt="2025-12-29T05:20:35.156" v="5775" actId="14100"/>
          <ac:spMkLst>
            <pc:docMk/>
            <pc:sldMk cId="1405972472" sldId="2053"/>
            <ac:spMk id="8" creationId="{D53E1CC8-8B00-BAC4-1B88-9879D4E19D81}"/>
          </ac:spMkLst>
        </pc:spChg>
        <pc:spChg chg="add mod">
          <ac:chgData name="Yoel Kortick" userId="167978f5-7f40-4909-85d5-d4149554ad4e" providerId="ADAL" clId="{D5FD8459-2B5C-48A5-9673-8D128202ED48}" dt="2025-12-29T05:20:44.239" v="5778" actId="1038"/>
          <ac:spMkLst>
            <pc:docMk/>
            <pc:sldMk cId="1405972472" sldId="2053"/>
            <ac:spMk id="11" creationId="{C495CA3B-8592-A9CC-2C54-94C956DB5030}"/>
          </ac:spMkLst>
        </pc:spChg>
        <pc:picChg chg="add mod ord">
          <ac:chgData name="Yoel Kortick" userId="167978f5-7f40-4909-85d5-d4149554ad4e" providerId="ADAL" clId="{D5FD8459-2B5C-48A5-9673-8D128202ED48}" dt="2025-12-29T05:20:47.101" v="5779" actId="208"/>
          <ac:picMkLst>
            <pc:docMk/>
            <pc:sldMk cId="1405972472" sldId="2053"/>
            <ac:picMk id="10" creationId="{EBA25FDE-5CFC-652B-25D8-C661AB9ECD1B}"/>
          </ac:picMkLst>
        </pc:picChg>
      </pc:sldChg>
      <pc:sldChg chg="addSp delSp modSp add mod">
        <pc:chgData name="Yoel Kortick" userId="167978f5-7f40-4909-85d5-d4149554ad4e" providerId="ADAL" clId="{D5FD8459-2B5C-48A5-9673-8D128202ED48}" dt="2025-12-29T05:32:06.654" v="6030" actId="208"/>
        <pc:sldMkLst>
          <pc:docMk/>
          <pc:sldMk cId="2237168920" sldId="2054"/>
        </pc:sldMkLst>
        <pc:spChg chg="mod">
          <ac:chgData name="Yoel Kortick" userId="167978f5-7f40-4909-85d5-d4149554ad4e" providerId="ADAL" clId="{D5FD8459-2B5C-48A5-9673-8D128202ED48}" dt="2025-12-29T05:31:02.799" v="6007" actId="20577"/>
          <ac:spMkLst>
            <pc:docMk/>
            <pc:sldMk cId="2237168920" sldId="2054"/>
            <ac:spMk id="4" creationId="{9EE09722-BF31-3C81-5EF0-60BCAEF08A98}"/>
          </ac:spMkLst>
        </pc:spChg>
        <pc:spChg chg="mod">
          <ac:chgData name="Yoel Kortick" userId="167978f5-7f40-4909-85d5-d4149554ad4e" providerId="ADAL" clId="{D5FD8459-2B5C-48A5-9673-8D128202ED48}" dt="2025-12-29T05:31:13.590" v="6009" actId="1076"/>
          <ac:spMkLst>
            <pc:docMk/>
            <pc:sldMk cId="2237168920" sldId="2054"/>
            <ac:spMk id="7" creationId="{9C72EB77-7BBE-5CC9-200E-BD9898E9A268}"/>
          </ac:spMkLst>
        </pc:spChg>
        <pc:spChg chg="mod">
          <ac:chgData name="Yoel Kortick" userId="167978f5-7f40-4909-85d5-d4149554ad4e" providerId="ADAL" clId="{D5FD8459-2B5C-48A5-9673-8D128202ED48}" dt="2025-12-29T05:31:08.134" v="6008" actId="1076"/>
          <ac:spMkLst>
            <pc:docMk/>
            <pc:sldMk cId="2237168920" sldId="2054"/>
            <ac:spMk id="10" creationId="{958EE3C1-0120-F3E5-19F1-766B40E270C1}"/>
          </ac:spMkLst>
        </pc:spChg>
        <pc:picChg chg="add mod ord">
          <ac:chgData name="Yoel Kortick" userId="167978f5-7f40-4909-85d5-d4149554ad4e" providerId="ADAL" clId="{D5FD8459-2B5C-48A5-9673-8D128202ED48}" dt="2025-12-29T05:32:06.654" v="6030" actId="208"/>
          <ac:picMkLst>
            <pc:docMk/>
            <pc:sldMk cId="2237168920" sldId="2054"/>
            <ac:picMk id="9" creationId="{8945A5EF-1819-6D08-FB31-45C80E23C24F}"/>
          </ac:picMkLst>
        </pc:picChg>
      </pc:sldChg>
      <pc:sldChg chg="modSp add mod">
        <pc:chgData name="Yoel Kortick" userId="167978f5-7f40-4909-85d5-d4149554ad4e" providerId="ADAL" clId="{D5FD8459-2B5C-48A5-9673-8D128202ED48}" dt="2026-01-01T05:12:46.891" v="6085" actId="20577"/>
        <pc:sldMkLst>
          <pc:docMk/>
          <pc:sldMk cId="2249070637" sldId="2055"/>
        </pc:sldMkLst>
        <pc:spChg chg="mod">
          <ac:chgData name="Yoel Kortick" userId="167978f5-7f40-4909-85d5-d4149554ad4e" providerId="ADAL" clId="{D5FD8459-2B5C-48A5-9673-8D128202ED48}" dt="2026-01-01T05:12:46.891" v="6085" actId="20577"/>
          <ac:spMkLst>
            <pc:docMk/>
            <pc:sldMk cId="2249070637" sldId="2055"/>
            <ac:spMk id="4" creationId="{59AA119F-25E4-769B-26BF-2CC9D446F304}"/>
          </ac:spMkLst>
        </pc:spChg>
      </pc:sldChg>
      <pc:sldChg chg="modSp add mod">
        <pc:chgData name="Yoel Kortick" userId="167978f5-7f40-4909-85d5-d4149554ad4e" providerId="ADAL" clId="{D5FD8459-2B5C-48A5-9673-8D128202ED48}" dt="2026-01-01T05:18:30.622" v="6286" actId="20577"/>
        <pc:sldMkLst>
          <pc:docMk/>
          <pc:sldMk cId="1056753302" sldId="2056"/>
        </pc:sldMkLst>
        <pc:spChg chg="mod">
          <ac:chgData name="Yoel Kortick" userId="167978f5-7f40-4909-85d5-d4149554ad4e" providerId="ADAL" clId="{D5FD8459-2B5C-48A5-9673-8D128202ED48}" dt="2026-01-01T05:13:11.670" v="6087"/>
          <ac:spMkLst>
            <pc:docMk/>
            <pc:sldMk cId="1056753302" sldId="2056"/>
            <ac:spMk id="3" creationId="{20C7E8A7-8C74-CC3A-4F51-395BB8FE9BB1}"/>
          </ac:spMkLst>
        </pc:spChg>
        <pc:spChg chg="mod">
          <ac:chgData name="Yoel Kortick" userId="167978f5-7f40-4909-85d5-d4149554ad4e" providerId="ADAL" clId="{D5FD8459-2B5C-48A5-9673-8D128202ED48}" dt="2026-01-01T05:18:30.622" v="6286" actId="20577"/>
          <ac:spMkLst>
            <pc:docMk/>
            <pc:sldMk cId="1056753302" sldId="2056"/>
            <ac:spMk id="4" creationId="{F87B8A66-B9B1-7FDA-6996-33779BDFD16B}"/>
          </ac:spMkLst>
        </pc:spChg>
      </pc:sldChg>
      <pc:sldMasterChg chg="modSp mod">
        <pc:chgData name="Yoel Kortick" userId="167978f5-7f40-4909-85d5-d4149554ad4e" providerId="ADAL" clId="{D5FD8459-2B5C-48A5-9673-8D128202ED48}" dt="2025-12-25T04:47:50.081" v="2" actId="20577"/>
        <pc:sldMasterMkLst>
          <pc:docMk/>
          <pc:sldMasterMk cId="2149381290" sldId="2147483648"/>
        </pc:sldMasterMkLst>
        <pc:spChg chg="mod">
          <ac:chgData name="Yoel Kortick" userId="167978f5-7f40-4909-85d5-d4149554ad4e" providerId="ADAL" clId="{D5FD8459-2B5C-48A5-9673-8D128202ED48}" dt="2025-12-25T04:47:50.081" v="2" actId="20577"/>
          <ac:spMkLst>
            <pc:docMk/>
            <pc:sldMasterMk cId="2149381290" sldId="2147483648"/>
            <ac:spMk id="2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2026-01-01</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2026-01-01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292FF-E3CF-69A9-6BF4-C9D00184A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579F0-85EE-58CD-90AB-B28E0A46DE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B88C2F-EBBD-7473-BADF-9C09747D11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3729FF-8E10-3D6B-D681-69B69C3179BB}"/>
              </a:ext>
            </a:extLst>
          </p:cNvPr>
          <p:cNvSpPr>
            <a:spLocks noGrp="1"/>
          </p:cNvSpPr>
          <p:nvPr>
            <p:ph type="sldNum" sz="quarter" idx="5"/>
          </p:nvPr>
        </p:nvSpPr>
        <p:spPr/>
        <p:txBody>
          <a:bodyPr/>
          <a:lstStyle/>
          <a:p>
            <a:fld id="{1367401B-FB73-460B-B34B-AE2D26C8FE60}" type="slidenum">
              <a:rPr lang="en-US" smtClean="0"/>
              <a:t>9</a:t>
            </a:fld>
            <a:endParaRPr lang="en-US" dirty="0"/>
          </a:p>
        </p:txBody>
      </p:sp>
    </p:spTree>
    <p:extLst>
      <p:ext uri="{BB962C8B-B14F-4D97-AF65-F5344CB8AC3E}">
        <p14:creationId xmlns:p14="http://schemas.microsoft.com/office/powerpoint/2010/main" val="84715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0218-4508-8CC6-2701-D14967E00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1EBD5-C084-ABF7-C3C1-9D122DD4245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7BBD51-F966-19E9-E0B6-7F367D94D2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A83CF7-5CE5-39CB-9DA0-445632D070A0}"/>
              </a:ext>
            </a:extLst>
          </p:cNvPr>
          <p:cNvSpPr>
            <a:spLocks noGrp="1"/>
          </p:cNvSpPr>
          <p:nvPr>
            <p:ph type="sldNum" sz="quarter" idx="5"/>
          </p:nvPr>
        </p:nvSpPr>
        <p:spPr/>
        <p:txBody>
          <a:bodyPr/>
          <a:lstStyle/>
          <a:p>
            <a:fld id="{1367401B-FB73-460B-B34B-AE2D26C8FE60}" type="slidenum">
              <a:rPr lang="en-US" smtClean="0"/>
              <a:t>19</a:t>
            </a:fld>
            <a:endParaRPr lang="en-US" dirty="0"/>
          </a:p>
        </p:txBody>
      </p:sp>
    </p:spTree>
    <p:extLst>
      <p:ext uri="{BB962C8B-B14F-4D97-AF65-F5344CB8AC3E}">
        <p14:creationId xmlns:p14="http://schemas.microsoft.com/office/powerpoint/2010/main" val="2962429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1ADF6-EC68-AECD-9924-D61B41E2D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C2A49-2EBA-2EBD-85BB-113D7BC6BB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0D1537-5E23-4B2E-760C-C959E2330C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FCADF3-74C9-ADA8-6CD0-324E42730304}"/>
              </a:ext>
            </a:extLst>
          </p:cNvPr>
          <p:cNvSpPr>
            <a:spLocks noGrp="1"/>
          </p:cNvSpPr>
          <p:nvPr>
            <p:ph type="sldNum" sz="quarter" idx="5"/>
          </p:nvPr>
        </p:nvSpPr>
        <p:spPr/>
        <p:txBody>
          <a:bodyPr/>
          <a:lstStyle/>
          <a:p>
            <a:fld id="{1367401B-FB73-460B-B34B-AE2D26C8FE60}" type="slidenum">
              <a:rPr lang="en-US" smtClean="0"/>
              <a:t>20</a:t>
            </a:fld>
            <a:endParaRPr lang="en-US" dirty="0"/>
          </a:p>
        </p:txBody>
      </p:sp>
    </p:spTree>
    <p:extLst>
      <p:ext uri="{BB962C8B-B14F-4D97-AF65-F5344CB8AC3E}">
        <p14:creationId xmlns:p14="http://schemas.microsoft.com/office/powerpoint/2010/main" val="83042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411D3-08D7-C488-6A7E-E4934D21B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900E1-3D26-5879-6F9A-9F99EE5275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EC8EC4E-AD50-22C1-B68D-0ECF50BA6E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C981A7-01BF-8A32-60CA-16DEF6D1BAFD}"/>
              </a:ext>
            </a:extLst>
          </p:cNvPr>
          <p:cNvSpPr>
            <a:spLocks noGrp="1"/>
          </p:cNvSpPr>
          <p:nvPr>
            <p:ph type="sldNum" sz="quarter" idx="5"/>
          </p:nvPr>
        </p:nvSpPr>
        <p:spPr/>
        <p:txBody>
          <a:bodyPr/>
          <a:lstStyle/>
          <a:p>
            <a:fld id="{1367401B-FB73-460B-B34B-AE2D26C8FE60}" type="slidenum">
              <a:rPr lang="en-US" smtClean="0"/>
              <a:t>21</a:t>
            </a:fld>
            <a:endParaRPr lang="en-US" dirty="0"/>
          </a:p>
        </p:txBody>
      </p:sp>
    </p:spTree>
    <p:extLst>
      <p:ext uri="{BB962C8B-B14F-4D97-AF65-F5344CB8AC3E}">
        <p14:creationId xmlns:p14="http://schemas.microsoft.com/office/powerpoint/2010/main" val="193837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4F54-500A-4EAE-3676-598AE20DE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BF926-5833-80E4-4677-18C9D679C8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B2582E4-98EF-7448-B339-39A25EE272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12B556-99D2-E936-DD42-EE139D66EE71}"/>
              </a:ext>
            </a:extLst>
          </p:cNvPr>
          <p:cNvSpPr>
            <a:spLocks noGrp="1"/>
          </p:cNvSpPr>
          <p:nvPr>
            <p:ph type="sldNum" sz="quarter" idx="5"/>
          </p:nvPr>
        </p:nvSpPr>
        <p:spPr/>
        <p:txBody>
          <a:bodyPr/>
          <a:lstStyle/>
          <a:p>
            <a:fld id="{1367401B-FB73-460B-B34B-AE2D26C8FE60}" type="slidenum">
              <a:rPr lang="en-US" smtClean="0"/>
              <a:t>22</a:t>
            </a:fld>
            <a:endParaRPr lang="en-US" dirty="0"/>
          </a:p>
        </p:txBody>
      </p:sp>
    </p:spTree>
    <p:extLst>
      <p:ext uri="{BB962C8B-B14F-4D97-AF65-F5344CB8AC3E}">
        <p14:creationId xmlns:p14="http://schemas.microsoft.com/office/powerpoint/2010/main" val="20635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67BC8-99AA-D43F-7CDD-365BE40EF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FA48E-185A-3E9F-AE23-19C4C5D041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379F51-C5D3-A719-1B27-FA1A87091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B5594C-129E-15D7-4BEF-D5BECCCD5626}"/>
              </a:ext>
            </a:extLst>
          </p:cNvPr>
          <p:cNvSpPr>
            <a:spLocks noGrp="1"/>
          </p:cNvSpPr>
          <p:nvPr>
            <p:ph type="sldNum" sz="quarter" idx="5"/>
          </p:nvPr>
        </p:nvSpPr>
        <p:spPr/>
        <p:txBody>
          <a:bodyPr/>
          <a:lstStyle/>
          <a:p>
            <a:fld id="{1367401B-FB73-460B-B34B-AE2D26C8FE60}" type="slidenum">
              <a:rPr lang="en-US" smtClean="0"/>
              <a:t>23</a:t>
            </a:fld>
            <a:endParaRPr lang="en-US" dirty="0"/>
          </a:p>
        </p:txBody>
      </p:sp>
    </p:spTree>
    <p:extLst>
      <p:ext uri="{BB962C8B-B14F-4D97-AF65-F5344CB8AC3E}">
        <p14:creationId xmlns:p14="http://schemas.microsoft.com/office/powerpoint/2010/main" val="148031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F5A4-DCB8-089D-49EB-637C60CA3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B508A-A5AC-5EBC-A283-FB155832E2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A65C591-F56B-E91B-A5D1-3A9341588E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BA9C88-75BC-1E70-F383-957FC7245737}"/>
              </a:ext>
            </a:extLst>
          </p:cNvPr>
          <p:cNvSpPr>
            <a:spLocks noGrp="1"/>
          </p:cNvSpPr>
          <p:nvPr>
            <p:ph type="sldNum" sz="quarter" idx="5"/>
          </p:nvPr>
        </p:nvSpPr>
        <p:spPr/>
        <p:txBody>
          <a:bodyPr/>
          <a:lstStyle/>
          <a:p>
            <a:fld id="{1367401B-FB73-460B-B34B-AE2D26C8FE60}" type="slidenum">
              <a:rPr lang="en-US" smtClean="0"/>
              <a:t>24</a:t>
            </a:fld>
            <a:endParaRPr lang="en-US" dirty="0"/>
          </a:p>
        </p:txBody>
      </p:sp>
    </p:spTree>
    <p:extLst>
      <p:ext uri="{BB962C8B-B14F-4D97-AF65-F5344CB8AC3E}">
        <p14:creationId xmlns:p14="http://schemas.microsoft.com/office/powerpoint/2010/main" val="350976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74DAF-ABF8-CD64-8235-20500DA2A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AAA5B-C9A8-A842-E629-D63DAF0697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DEE14A-15D4-8D9E-D2B4-7AD0CC5B4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E5215-499B-9A13-ADDB-39F858C3CC20}"/>
              </a:ext>
            </a:extLst>
          </p:cNvPr>
          <p:cNvSpPr>
            <a:spLocks noGrp="1"/>
          </p:cNvSpPr>
          <p:nvPr>
            <p:ph type="sldNum" sz="quarter" idx="5"/>
          </p:nvPr>
        </p:nvSpPr>
        <p:spPr/>
        <p:txBody>
          <a:bodyPr/>
          <a:lstStyle/>
          <a:p>
            <a:fld id="{1367401B-FB73-460B-B34B-AE2D26C8FE60}" type="slidenum">
              <a:rPr lang="en-US" smtClean="0"/>
              <a:t>26</a:t>
            </a:fld>
            <a:endParaRPr lang="en-US" dirty="0"/>
          </a:p>
        </p:txBody>
      </p:sp>
    </p:spTree>
    <p:extLst>
      <p:ext uri="{BB962C8B-B14F-4D97-AF65-F5344CB8AC3E}">
        <p14:creationId xmlns:p14="http://schemas.microsoft.com/office/powerpoint/2010/main" val="65297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52A23-DFC0-117F-9428-8E151C2D3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8C9A0-43EA-0C68-9AA1-42404799EFD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4E6166-FB9A-981C-7D61-8F4336F6CE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6D7D75-9D6D-3B05-196F-1C757B4F02FC}"/>
              </a:ext>
            </a:extLst>
          </p:cNvPr>
          <p:cNvSpPr>
            <a:spLocks noGrp="1"/>
          </p:cNvSpPr>
          <p:nvPr>
            <p:ph type="sldNum" sz="quarter" idx="5"/>
          </p:nvPr>
        </p:nvSpPr>
        <p:spPr/>
        <p:txBody>
          <a:bodyPr/>
          <a:lstStyle/>
          <a:p>
            <a:fld id="{1367401B-FB73-460B-B34B-AE2D26C8FE60}" type="slidenum">
              <a:rPr lang="en-US" smtClean="0"/>
              <a:t>27</a:t>
            </a:fld>
            <a:endParaRPr lang="en-US" dirty="0"/>
          </a:p>
        </p:txBody>
      </p:sp>
    </p:spTree>
    <p:extLst>
      <p:ext uri="{BB962C8B-B14F-4D97-AF65-F5344CB8AC3E}">
        <p14:creationId xmlns:p14="http://schemas.microsoft.com/office/powerpoint/2010/main" val="129176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1F7D3-E254-6A0F-1CDE-F0DBB0F2D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DD1BF-42F7-1E7F-CC04-84DDA4EBD2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2D98314-5B37-F3DB-DFFA-588C467783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A4D5EA-D850-9165-6137-1E08F638980D}"/>
              </a:ext>
            </a:extLst>
          </p:cNvPr>
          <p:cNvSpPr>
            <a:spLocks noGrp="1"/>
          </p:cNvSpPr>
          <p:nvPr>
            <p:ph type="sldNum" sz="quarter" idx="5"/>
          </p:nvPr>
        </p:nvSpPr>
        <p:spPr/>
        <p:txBody>
          <a:bodyPr/>
          <a:lstStyle/>
          <a:p>
            <a:fld id="{1367401B-FB73-460B-B34B-AE2D26C8FE60}" type="slidenum">
              <a:rPr lang="en-US" smtClean="0"/>
              <a:t>28</a:t>
            </a:fld>
            <a:endParaRPr lang="en-US" dirty="0"/>
          </a:p>
        </p:txBody>
      </p:sp>
    </p:spTree>
    <p:extLst>
      <p:ext uri="{BB962C8B-B14F-4D97-AF65-F5344CB8AC3E}">
        <p14:creationId xmlns:p14="http://schemas.microsoft.com/office/powerpoint/2010/main" val="156246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F3A9D-3FBC-27A9-A32B-1510ED50C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3766A-A5E2-EA22-6851-CD662ED1A7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FC69A4E-FA58-C179-773D-DE1F642166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F1F8BB-02C0-AC93-8ED4-AD8781345CE0}"/>
              </a:ext>
            </a:extLst>
          </p:cNvPr>
          <p:cNvSpPr>
            <a:spLocks noGrp="1"/>
          </p:cNvSpPr>
          <p:nvPr>
            <p:ph type="sldNum" sz="quarter" idx="5"/>
          </p:nvPr>
        </p:nvSpPr>
        <p:spPr/>
        <p:txBody>
          <a:bodyPr/>
          <a:lstStyle/>
          <a:p>
            <a:fld id="{1367401B-FB73-460B-B34B-AE2D26C8FE60}" type="slidenum">
              <a:rPr lang="en-US" smtClean="0"/>
              <a:t>29</a:t>
            </a:fld>
            <a:endParaRPr lang="en-US" dirty="0"/>
          </a:p>
        </p:txBody>
      </p:sp>
    </p:spTree>
    <p:extLst>
      <p:ext uri="{BB962C8B-B14F-4D97-AF65-F5344CB8AC3E}">
        <p14:creationId xmlns:p14="http://schemas.microsoft.com/office/powerpoint/2010/main" val="201448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9358-8E8D-79C9-C466-5149BD797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2FD58-2705-9FA0-C2CF-CB7B655752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2E3A0A-34CC-0F84-70EA-56EAE48FEF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2A156D-0B46-6B11-5324-5EB585E0CDA4}"/>
              </a:ext>
            </a:extLst>
          </p:cNvPr>
          <p:cNvSpPr>
            <a:spLocks noGrp="1"/>
          </p:cNvSpPr>
          <p:nvPr>
            <p:ph type="sldNum" sz="quarter" idx="5"/>
          </p:nvPr>
        </p:nvSpPr>
        <p:spPr/>
        <p:txBody>
          <a:bodyPr/>
          <a:lstStyle/>
          <a:p>
            <a:fld id="{1367401B-FB73-460B-B34B-AE2D26C8FE60}" type="slidenum">
              <a:rPr lang="en-US" smtClean="0"/>
              <a:t>10</a:t>
            </a:fld>
            <a:endParaRPr lang="en-US" dirty="0"/>
          </a:p>
        </p:txBody>
      </p:sp>
    </p:spTree>
    <p:extLst>
      <p:ext uri="{BB962C8B-B14F-4D97-AF65-F5344CB8AC3E}">
        <p14:creationId xmlns:p14="http://schemas.microsoft.com/office/powerpoint/2010/main" val="1021853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27BF-4A9D-1FB4-C196-73F9DA298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686AC-1BC4-E143-9C16-B858426524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716922-C371-9256-C493-D36953E29A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1BB351-22FE-6461-2FA9-7916F393147B}"/>
              </a:ext>
            </a:extLst>
          </p:cNvPr>
          <p:cNvSpPr>
            <a:spLocks noGrp="1"/>
          </p:cNvSpPr>
          <p:nvPr>
            <p:ph type="sldNum" sz="quarter" idx="5"/>
          </p:nvPr>
        </p:nvSpPr>
        <p:spPr/>
        <p:txBody>
          <a:bodyPr/>
          <a:lstStyle/>
          <a:p>
            <a:fld id="{1367401B-FB73-460B-B34B-AE2D26C8FE60}" type="slidenum">
              <a:rPr lang="en-US" smtClean="0"/>
              <a:t>30</a:t>
            </a:fld>
            <a:endParaRPr lang="en-US" dirty="0"/>
          </a:p>
        </p:txBody>
      </p:sp>
    </p:spTree>
    <p:extLst>
      <p:ext uri="{BB962C8B-B14F-4D97-AF65-F5344CB8AC3E}">
        <p14:creationId xmlns:p14="http://schemas.microsoft.com/office/powerpoint/2010/main" val="4062227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018A-4C18-1461-B5FD-53F08D420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B7804-7738-4669-C7E8-A3154189ED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30D0A1D-941D-AE21-E7AB-E80E048C9A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6F0C2D-FE37-ABB3-9A3F-8C849BB2B3FC}"/>
              </a:ext>
            </a:extLst>
          </p:cNvPr>
          <p:cNvSpPr>
            <a:spLocks noGrp="1"/>
          </p:cNvSpPr>
          <p:nvPr>
            <p:ph type="sldNum" sz="quarter" idx="5"/>
          </p:nvPr>
        </p:nvSpPr>
        <p:spPr/>
        <p:txBody>
          <a:bodyPr/>
          <a:lstStyle/>
          <a:p>
            <a:fld id="{1367401B-FB73-460B-B34B-AE2D26C8FE60}" type="slidenum">
              <a:rPr lang="en-US" smtClean="0"/>
              <a:t>31</a:t>
            </a:fld>
            <a:endParaRPr lang="en-US" dirty="0"/>
          </a:p>
        </p:txBody>
      </p:sp>
    </p:spTree>
    <p:extLst>
      <p:ext uri="{BB962C8B-B14F-4D97-AF65-F5344CB8AC3E}">
        <p14:creationId xmlns:p14="http://schemas.microsoft.com/office/powerpoint/2010/main" val="3592177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8A9C-BEA5-DF43-01DB-5170A5265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3622F-FFE5-B7E6-9C95-706B0428F8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C0E52C-53CE-DFE6-2ABA-2D31AA61D5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9E455C-3CE1-37B1-6BB1-343A9C089030}"/>
              </a:ext>
            </a:extLst>
          </p:cNvPr>
          <p:cNvSpPr>
            <a:spLocks noGrp="1"/>
          </p:cNvSpPr>
          <p:nvPr>
            <p:ph type="sldNum" sz="quarter" idx="5"/>
          </p:nvPr>
        </p:nvSpPr>
        <p:spPr/>
        <p:txBody>
          <a:bodyPr/>
          <a:lstStyle/>
          <a:p>
            <a:fld id="{1367401B-FB73-460B-B34B-AE2D26C8FE60}" type="slidenum">
              <a:rPr lang="en-US" smtClean="0"/>
              <a:t>32</a:t>
            </a:fld>
            <a:endParaRPr lang="en-US" dirty="0"/>
          </a:p>
        </p:txBody>
      </p:sp>
    </p:spTree>
    <p:extLst>
      <p:ext uri="{BB962C8B-B14F-4D97-AF65-F5344CB8AC3E}">
        <p14:creationId xmlns:p14="http://schemas.microsoft.com/office/powerpoint/2010/main" val="25534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3E2D6-6701-D395-A270-C3456B61E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EDC83-D9F6-AC9D-F19D-1097F64EBF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128484-C103-F8C6-5813-E85DB4D83B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17F509-8E8B-CC5A-E864-C607F5665B7C}"/>
              </a:ext>
            </a:extLst>
          </p:cNvPr>
          <p:cNvSpPr>
            <a:spLocks noGrp="1"/>
          </p:cNvSpPr>
          <p:nvPr>
            <p:ph type="sldNum" sz="quarter" idx="5"/>
          </p:nvPr>
        </p:nvSpPr>
        <p:spPr/>
        <p:txBody>
          <a:bodyPr/>
          <a:lstStyle/>
          <a:p>
            <a:fld id="{1367401B-FB73-460B-B34B-AE2D26C8FE60}" type="slidenum">
              <a:rPr lang="en-US" smtClean="0"/>
              <a:t>11</a:t>
            </a:fld>
            <a:endParaRPr lang="en-US" dirty="0"/>
          </a:p>
        </p:txBody>
      </p:sp>
    </p:spTree>
    <p:extLst>
      <p:ext uri="{BB962C8B-B14F-4D97-AF65-F5344CB8AC3E}">
        <p14:creationId xmlns:p14="http://schemas.microsoft.com/office/powerpoint/2010/main" val="192696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dirty="0"/>
          </a:p>
        </p:txBody>
      </p:sp>
    </p:spTree>
    <p:extLst>
      <p:ext uri="{BB962C8B-B14F-4D97-AF65-F5344CB8AC3E}">
        <p14:creationId xmlns:p14="http://schemas.microsoft.com/office/powerpoint/2010/main" val="33456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BCBFC-7FA7-A020-2DAF-972FA9983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E0D4C-E9E5-15B3-46A0-50168041F9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DF181D-5095-9D25-81A7-5B68426799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88165E-9CB9-E385-EF5F-36FD3803C701}"/>
              </a:ext>
            </a:extLst>
          </p:cNvPr>
          <p:cNvSpPr>
            <a:spLocks noGrp="1"/>
          </p:cNvSpPr>
          <p:nvPr>
            <p:ph type="sldNum" sz="quarter" idx="5"/>
          </p:nvPr>
        </p:nvSpPr>
        <p:spPr/>
        <p:txBody>
          <a:bodyPr/>
          <a:lstStyle/>
          <a:p>
            <a:fld id="{1367401B-FB73-460B-B34B-AE2D26C8FE60}" type="slidenum">
              <a:rPr lang="en-US" smtClean="0"/>
              <a:t>13</a:t>
            </a:fld>
            <a:endParaRPr lang="en-US" dirty="0"/>
          </a:p>
        </p:txBody>
      </p:sp>
    </p:spTree>
    <p:extLst>
      <p:ext uri="{BB962C8B-B14F-4D97-AF65-F5344CB8AC3E}">
        <p14:creationId xmlns:p14="http://schemas.microsoft.com/office/powerpoint/2010/main" val="112726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0829-F567-1631-A070-6C0CEF71A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A33E4-43F9-692A-C977-C435AAAFAB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8D04D1-AD76-0437-665A-9BEEF08E00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0F1FD9-D5E4-47AC-059B-B25EF23391C8}"/>
              </a:ext>
            </a:extLst>
          </p:cNvPr>
          <p:cNvSpPr>
            <a:spLocks noGrp="1"/>
          </p:cNvSpPr>
          <p:nvPr>
            <p:ph type="sldNum" sz="quarter" idx="5"/>
          </p:nvPr>
        </p:nvSpPr>
        <p:spPr/>
        <p:txBody>
          <a:bodyPr/>
          <a:lstStyle/>
          <a:p>
            <a:fld id="{1367401B-FB73-460B-B34B-AE2D26C8FE60}" type="slidenum">
              <a:rPr lang="en-US" smtClean="0"/>
              <a:t>14</a:t>
            </a:fld>
            <a:endParaRPr lang="en-US" dirty="0"/>
          </a:p>
        </p:txBody>
      </p:sp>
    </p:spTree>
    <p:extLst>
      <p:ext uri="{BB962C8B-B14F-4D97-AF65-F5344CB8AC3E}">
        <p14:creationId xmlns:p14="http://schemas.microsoft.com/office/powerpoint/2010/main" val="245689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C5F32-EB72-A1E3-BEC6-0134B6C20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45221-9637-0F31-48E0-9283AE2172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9B0E33-7332-E924-5DF5-6293AE4455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800F53-D3F7-99B2-BF72-4CFD3252BB4E}"/>
              </a:ext>
            </a:extLst>
          </p:cNvPr>
          <p:cNvSpPr>
            <a:spLocks noGrp="1"/>
          </p:cNvSpPr>
          <p:nvPr>
            <p:ph type="sldNum" sz="quarter" idx="5"/>
          </p:nvPr>
        </p:nvSpPr>
        <p:spPr/>
        <p:txBody>
          <a:bodyPr/>
          <a:lstStyle/>
          <a:p>
            <a:fld id="{1367401B-FB73-460B-B34B-AE2D26C8FE60}" type="slidenum">
              <a:rPr lang="en-US" smtClean="0"/>
              <a:t>15</a:t>
            </a:fld>
            <a:endParaRPr lang="en-US" dirty="0"/>
          </a:p>
        </p:txBody>
      </p:sp>
    </p:spTree>
    <p:extLst>
      <p:ext uri="{BB962C8B-B14F-4D97-AF65-F5344CB8AC3E}">
        <p14:creationId xmlns:p14="http://schemas.microsoft.com/office/powerpoint/2010/main" val="36469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B44CD-B280-57E8-C91C-191F016F9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83131-8B5F-F580-3972-FF1BC22860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E75B4A-0CEE-1A93-75B9-6B30CF0A7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80C5C-477B-6230-5E96-4007B410FC02}"/>
              </a:ext>
            </a:extLst>
          </p:cNvPr>
          <p:cNvSpPr>
            <a:spLocks noGrp="1"/>
          </p:cNvSpPr>
          <p:nvPr>
            <p:ph type="sldNum" sz="quarter" idx="5"/>
          </p:nvPr>
        </p:nvSpPr>
        <p:spPr/>
        <p:txBody>
          <a:bodyPr/>
          <a:lstStyle/>
          <a:p>
            <a:fld id="{1367401B-FB73-460B-B34B-AE2D26C8FE60}" type="slidenum">
              <a:rPr lang="en-US" smtClean="0"/>
              <a:t>16</a:t>
            </a:fld>
            <a:endParaRPr lang="en-US" dirty="0"/>
          </a:p>
        </p:txBody>
      </p:sp>
    </p:spTree>
    <p:extLst>
      <p:ext uri="{BB962C8B-B14F-4D97-AF65-F5344CB8AC3E}">
        <p14:creationId xmlns:p14="http://schemas.microsoft.com/office/powerpoint/2010/main" val="207245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1766C-0571-8926-949E-512B09A43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59F72-F560-C8F2-777C-5602CF2F9F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914BF4-BCDF-CA6E-75F5-D8225AB76A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6FBFE2-380D-BB80-0299-A3DD5BEEFEBB}"/>
              </a:ext>
            </a:extLst>
          </p:cNvPr>
          <p:cNvSpPr>
            <a:spLocks noGrp="1"/>
          </p:cNvSpPr>
          <p:nvPr>
            <p:ph type="sldNum" sz="quarter" idx="5"/>
          </p:nvPr>
        </p:nvSpPr>
        <p:spPr/>
        <p:txBody>
          <a:bodyPr/>
          <a:lstStyle/>
          <a:p>
            <a:fld id="{1367401B-FB73-460B-B34B-AE2D26C8FE60}" type="slidenum">
              <a:rPr lang="en-US" smtClean="0"/>
              <a:t>18</a:t>
            </a:fld>
            <a:endParaRPr lang="en-US" dirty="0"/>
          </a:p>
        </p:txBody>
      </p:sp>
    </p:spTree>
    <p:extLst>
      <p:ext uri="{BB962C8B-B14F-4D97-AF65-F5344CB8AC3E}">
        <p14:creationId xmlns:p14="http://schemas.microsoft.com/office/powerpoint/2010/main" val="470566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knowledge.exlibrisgroup.com/Primo/Product_Documentation/020Primo_VE/Primo_VE_(English)/030Primo_VE_User_Interface/Display_PNX_Record_in_Primo_V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knowledge.exlibrisgroup.com/Primo/Product_Documentation/020Primo_VE/Primo_VE_(English)/030Primo_VE_User_Interface/Display_PNX_Record_in_Primo_V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30Primo_VE_User_Interface/Open_Access_Indication_in_Primo_VE#Adding_Open_Access_Indicator_to_Local_Record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knowledge.exlibrisgroup.com/@api/deki/files/61861/Resource_Management_-_Peer_Reviewed_and_Open_Access_in_Alma.doc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knowledge.exlibrisgroup.com/Primo/Product_Documentation/020Primo_VE/Primo_VE_(English)/030Primo_VE_User_Interface/Display_PNX_Record_in_Primo_V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about.proquest.com/en/products-services/Ulrichsweb/" TargetMode="External"/><Relationship Id="rId2" Type="http://schemas.openxmlformats.org/officeDocument/2006/relationships/hyperlink" Target="https://knowledge.exlibrisgroup.com/Content/Knowledge_Articles/Primo/Knowledge_Articles/Open_Access_Content_in_CDI" TargetMode="External"/><Relationship Id="rId1" Type="http://schemas.openxmlformats.org/officeDocument/2006/relationships/slideLayout" Target="../slideLayouts/slideLayout3.xml"/><Relationship Id="rId4" Type="http://schemas.openxmlformats.org/officeDocument/2006/relationships/hyperlink" Target="https://knowledge.exlibrisgroup.com/Primo/Content_Corner/Central_Discovery_Index/Documentation_and_Training/Documentation_and_Training_(English)/CDI_-_The_Central_Discovery_Index/140Peer_Reviewed_in_CD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knowledge.exlibrisgroup.com/@api/deki/files/61861/Resource_Management_-_Peer_Reviewed_and_Open_Access_in_Alma.docx" TargetMode="External"/><Relationship Id="rId2" Type="http://schemas.openxmlformats.org/officeDocument/2006/relationships/hyperlink" Target="https://knowledge.exlibrisgroup.com/Primo/Product_Documentation/020Primo_VE/Primo_VE_(English)/030Primo_VE_User_Interface/Open_Access_Indication_in_Primo_VE#Adding_Open_Access_Indicator_to_Local_Record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knowledge.exlibrisgroup.com/@api/deki/files/61861/Resource_Management_-_Peer_Reviewed_and_Open_Access_in_Alma.docx"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7996732" cy="1305174"/>
          </a:xfrm>
        </p:spPr>
        <p:txBody>
          <a:bodyPr/>
          <a:lstStyle/>
          <a:p>
            <a:r>
              <a:rPr lang="en-US" sz="2800" dirty="0"/>
              <a:t>What determines that a record is Open Access or Peer Reviewed in Primo VE</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16C0-E01F-D70E-E673-4A9A645EB0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C15404-4CA9-8A6E-8D73-33F0A57A85A5}"/>
              </a:ext>
            </a:extLst>
          </p:cNvPr>
          <p:cNvPicPr>
            <a:picLocks noChangeAspect="1"/>
          </p:cNvPicPr>
          <p:nvPr/>
        </p:nvPicPr>
        <p:blipFill>
          <a:blip r:embed="rId3"/>
          <a:stretch>
            <a:fillRect/>
          </a:stretch>
        </p:blipFill>
        <p:spPr>
          <a:xfrm>
            <a:off x="0" y="1470843"/>
            <a:ext cx="9144000" cy="2201813"/>
          </a:xfrm>
          <a:prstGeom prst="rect">
            <a:avLst/>
          </a:prstGeom>
          <a:ln>
            <a:solidFill>
              <a:schemeClr val="accent1"/>
            </a:solidFill>
          </a:ln>
        </p:spPr>
      </p:pic>
      <p:sp>
        <p:nvSpPr>
          <p:cNvPr id="7" name="Rectangle 6">
            <a:extLst>
              <a:ext uri="{FF2B5EF4-FFF2-40B4-BE49-F238E27FC236}">
                <a16:creationId xmlns:a16="http://schemas.microsoft.com/office/drawing/2014/main" id="{D08677F4-B1E2-72FC-3CED-922B7D0DC7BE}"/>
              </a:ext>
            </a:extLst>
          </p:cNvPr>
          <p:cNvSpPr/>
          <p:nvPr/>
        </p:nvSpPr>
        <p:spPr>
          <a:xfrm>
            <a:off x="1907704" y="3325135"/>
            <a:ext cx="2376264" cy="2547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937FB8D5-D8B7-8E14-3A2F-A920335E7A5D}"/>
              </a:ext>
            </a:extLst>
          </p:cNvPr>
          <p:cNvSpPr>
            <a:spLocks noGrp="1"/>
          </p:cNvSpPr>
          <p:nvPr>
            <p:ph idx="1"/>
          </p:nvPr>
        </p:nvSpPr>
        <p:spPr>
          <a:xfrm>
            <a:off x="323528" y="771550"/>
            <a:ext cx="8424936" cy="576063"/>
          </a:xfrm>
        </p:spPr>
        <p:txBody>
          <a:bodyPr>
            <a:normAutofit/>
          </a:bodyPr>
          <a:lstStyle/>
          <a:p>
            <a:pPr>
              <a:lnSpc>
                <a:spcPct val="90000"/>
              </a:lnSpc>
            </a:pPr>
            <a:r>
              <a:rPr lang="en-US" sz="1800" dirty="0">
                <a:solidFill>
                  <a:srgbClr val="3E4C56"/>
                </a:solidFill>
              </a:rPr>
              <a:t>We will search for the CDI citation</a:t>
            </a:r>
            <a:endParaRPr lang="en-US" sz="1800" dirty="0">
              <a:effectLst/>
              <a:ea typeface="Calibri" panose="020F0502020204030204" pitchFamily="34" charset="0"/>
              <a:cs typeface="Arial" panose="020B0604020202020204" pitchFamily="34" charset="0"/>
            </a:endParaRPr>
          </a:p>
        </p:txBody>
      </p:sp>
      <p:sp>
        <p:nvSpPr>
          <p:cNvPr id="25" name="Title 2">
            <a:extLst>
              <a:ext uri="{FF2B5EF4-FFF2-40B4-BE49-F238E27FC236}">
                <a16:creationId xmlns:a16="http://schemas.microsoft.com/office/drawing/2014/main" id="{D57EC9E9-340C-C739-A651-358832CC8CA6}"/>
              </a:ext>
            </a:extLst>
          </p:cNvPr>
          <p:cNvSpPr>
            <a:spLocks noGrp="1"/>
          </p:cNvSpPr>
          <p:nvPr>
            <p:ph type="title"/>
          </p:nvPr>
        </p:nvSpPr>
        <p:spPr>
          <a:xfrm>
            <a:off x="395536" y="70415"/>
            <a:ext cx="8424936" cy="576064"/>
          </a:xfrm>
        </p:spPr>
        <p:txBody>
          <a:bodyPr>
            <a:normAutofit/>
          </a:bodyPr>
          <a:lstStyle/>
          <a:p>
            <a:r>
              <a:rPr lang="en-US" dirty="0"/>
              <a:t>A "Peer Reviewed" example</a:t>
            </a:r>
          </a:p>
        </p:txBody>
      </p:sp>
      <p:sp>
        <p:nvSpPr>
          <p:cNvPr id="4" name="Rectangle 3">
            <a:extLst>
              <a:ext uri="{FF2B5EF4-FFF2-40B4-BE49-F238E27FC236}">
                <a16:creationId xmlns:a16="http://schemas.microsoft.com/office/drawing/2014/main" id="{FF48872F-49B2-B561-F040-C8B1D006BAC0}"/>
              </a:ext>
            </a:extLst>
          </p:cNvPr>
          <p:cNvSpPr/>
          <p:nvPr/>
        </p:nvSpPr>
        <p:spPr>
          <a:xfrm>
            <a:off x="107504" y="3347510"/>
            <a:ext cx="432048" cy="232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38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04A34-CC61-0654-DCA6-084065E824F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FF3CF11-D987-1CAB-06E7-EA9F493B9E99}"/>
              </a:ext>
            </a:extLst>
          </p:cNvPr>
          <p:cNvPicPr>
            <a:picLocks noChangeAspect="1"/>
          </p:cNvPicPr>
          <p:nvPr/>
        </p:nvPicPr>
        <p:blipFill>
          <a:blip r:embed="rId3"/>
          <a:stretch>
            <a:fillRect/>
          </a:stretch>
        </p:blipFill>
        <p:spPr>
          <a:xfrm>
            <a:off x="0" y="1591490"/>
            <a:ext cx="9144000" cy="2996484"/>
          </a:xfrm>
          <a:prstGeom prst="rect">
            <a:avLst/>
          </a:prstGeom>
          <a:ln>
            <a:solidFill>
              <a:schemeClr val="accent1"/>
            </a:solidFill>
          </a:ln>
        </p:spPr>
      </p:pic>
      <p:sp>
        <p:nvSpPr>
          <p:cNvPr id="6" name="Rectangle 5">
            <a:extLst>
              <a:ext uri="{FF2B5EF4-FFF2-40B4-BE49-F238E27FC236}">
                <a16:creationId xmlns:a16="http://schemas.microsoft.com/office/drawing/2014/main" id="{E18E884A-AC5B-14FE-C04D-3D135028ABC4}"/>
              </a:ext>
            </a:extLst>
          </p:cNvPr>
          <p:cNvSpPr/>
          <p:nvPr/>
        </p:nvSpPr>
        <p:spPr>
          <a:xfrm>
            <a:off x="1403648" y="1818512"/>
            <a:ext cx="1080120" cy="243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C79EEE-E5B3-DBF2-FDA2-53A7CA1B888F}"/>
              </a:ext>
            </a:extLst>
          </p:cNvPr>
          <p:cNvSpPr/>
          <p:nvPr/>
        </p:nvSpPr>
        <p:spPr>
          <a:xfrm>
            <a:off x="755576" y="2062389"/>
            <a:ext cx="2952328" cy="293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AED949C3-A1AC-A9F9-10FB-D99AA8F911F5}"/>
              </a:ext>
            </a:extLst>
          </p:cNvPr>
          <p:cNvSpPr>
            <a:spLocks noGrp="1"/>
          </p:cNvSpPr>
          <p:nvPr>
            <p:ph idx="1"/>
          </p:nvPr>
        </p:nvSpPr>
        <p:spPr>
          <a:xfrm>
            <a:off x="323528" y="771550"/>
            <a:ext cx="8424936" cy="576063"/>
          </a:xfrm>
        </p:spPr>
        <p:txBody>
          <a:bodyPr>
            <a:normAutofit/>
          </a:bodyPr>
          <a:lstStyle/>
          <a:p>
            <a:pPr>
              <a:lnSpc>
                <a:spcPct val="90000"/>
              </a:lnSpc>
            </a:pPr>
            <a:r>
              <a:rPr lang="en-US" sz="1800" dirty="0">
                <a:solidFill>
                  <a:srgbClr val="3E4C56"/>
                </a:solidFill>
              </a:rPr>
              <a:t>We retrieve the CDI citation and see that it is "Peer Reviewed"</a:t>
            </a:r>
            <a:endParaRPr lang="en-US" sz="1800" dirty="0">
              <a:effectLst/>
              <a:ea typeface="Calibri" panose="020F0502020204030204" pitchFamily="34" charset="0"/>
              <a:cs typeface="Arial" panose="020B0604020202020204" pitchFamily="34" charset="0"/>
            </a:endParaRPr>
          </a:p>
        </p:txBody>
      </p:sp>
      <p:sp>
        <p:nvSpPr>
          <p:cNvPr id="25" name="Title 2">
            <a:extLst>
              <a:ext uri="{FF2B5EF4-FFF2-40B4-BE49-F238E27FC236}">
                <a16:creationId xmlns:a16="http://schemas.microsoft.com/office/drawing/2014/main" id="{6249AC08-57DD-1AF0-724B-C486A12631EB}"/>
              </a:ext>
            </a:extLst>
          </p:cNvPr>
          <p:cNvSpPr>
            <a:spLocks noGrp="1"/>
          </p:cNvSpPr>
          <p:nvPr>
            <p:ph type="title"/>
          </p:nvPr>
        </p:nvSpPr>
        <p:spPr>
          <a:xfrm>
            <a:off x="395536" y="70415"/>
            <a:ext cx="8424936" cy="576064"/>
          </a:xfrm>
        </p:spPr>
        <p:txBody>
          <a:bodyPr>
            <a:normAutofit/>
          </a:bodyPr>
          <a:lstStyle/>
          <a:p>
            <a:r>
              <a:rPr lang="en-US" dirty="0"/>
              <a:t>A "Peer Reviewed" example</a:t>
            </a:r>
          </a:p>
        </p:txBody>
      </p:sp>
      <p:cxnSp>
        <p:nvCxnSpPr>
          <p:cNvPr id="8" name="Straight Arrow Connector 7">
            <a:extLst>
              <a:ext uri="{FF2B5EF4-FFF2-40B4-BE49-F238E27FC236}">
                <a16:creationId xmlns:a16="http://schemas.microsoft.com/office/drawing/2014/main" id="{240E4779-B712-2938-9F41-A8833F3C9DC8}"/>
              </a:ext>
            </a:extLst>
          </p:cNvPr>
          <p:cNvCxnSpPr/>
          <p:nvPr/>
        </p:nvCxnSpPr>
        <p:spPr>
          <a:xfrm flipH="1">
            <a:off x="2483768" y="1419622"/>
            <a:ext cx="792088" cy="398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42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7210A-60DC-A560-0D33-76D19E819E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4159270-BADA-8C78-F618-4DC24137041A}"/>
              </a:ext>
            </a:extLst>
          </p:cNvPr>
          <p:cNvPicPr>
            <a:picLocks noChangeAspect="1"/>
          </p:cNvPicPr>
          <p:nvPr/>
        </p:nvPicPr>
        <p:blipFill>
          <a:blip r:embed="rId3"/>
          <a:stretch>
            <a:fillRect/>
          </a:stretch>
        </p:blipFill>
        <p:spPr>
          <a:xfrm>
            <a:off x="2411760" y="1635646"/>
            <a:ext cx="4496427" cy="2924583"/>
          </a:xfrm>
          <a:prstGeom prst="rect">
            <a:avLst/>
          </a:prstGeom>
          <a:ln>
            <a:solidFill>
              <a:schemeClr val="accent1"/>
            </a:solidFill>
          </a:ln>
        </p:spPr>
      </p:pic>
      <p:sp>
        <p:nvSpPr>
          <p:cNvPr id="4" name="Content Placeholder 3">
            <a:extLst>
              <a:ext uri="{FF2B5EF4-FFF2-40B4-BE49-F238E27FC236}">
                <a16:creationId xmlns:a16="http://schemas.microsoft.com/office/drawing/2014/main" id="{F68C34FA-70D7-2595-0A0F-AC07395429B6}"/>
              </a:ext>
            </a:extLst>
          </p:cNvPr>
          <p:cNvSpPr>
            <a:spLocks noGrp="1"/>
          </p:cNvSpPr>
          <p:nvPr>
            <p:ph idx="1"/>
          </p:nvPr>
        </p:nvSpPr>
        <p:spPr>
          <a:xfrm>
            <a:off x="395536" y="771550"/>
            <a:ext cx="8424936" cy="648072"/>
          </a:xfrm>
        </p:spPr>
        <p:txBody>
          <a:bodyPr>
            <a:noAutofit/>
          </a:bodyPr>
          <a:lstStyle/>
          <a:p>
            <a:pPr>
              <a:lnSpc>
                <a:spcPct val="90000"/>
              </a:lnSpc>
            </a:pPr>
            <a:r>
              <a:rPr lang="en-US" sz="1800" dirty="0">
                <a:solidFill>
                  <a:srgbClr val="3E4C56"/>
                </a:solidFill>
              </a:rPr>
              <a:t>When viewing the </a:t>
            </a:r>
            <a:r>
              <a:rPr lang="en-US" sz="1800" dirty="0">
                <a:solidFill>
                  <a:srgbClr val="3E4C56"/>
                </a:solidFill>
                <a:hlinkClick r:id="rId4"/>
              </a:rPr>
              <a:t>PNX</a:t>
            </a:r>
            <a:r>
              <a:rPr lang="en-US" sz="1800" dirty="0">
                <a:solidFill>
                  <a:srgbClr val="3E4C56"/>
                </a:solidFill>
              </a:rPr>
              <a:t> of the CDI citation we see the "Peer Reviewed" indication.</a:t>
            </a:r>
          </a:p>
          <a:p>
            <a:pPr>
              <a:lnSpc>
                <a:spcPct val="90000"/>
              </a:lnSpc>
            </a:pPr>
            <a:r>
              <a:rPr lang="en-US" sz="1800" dirty="0">
                <a:solidFill>
                  <a:srgbClr val="3E4C56"/>
                </a:solidFill>
              </a:rPr>
              <a:t>Here is the "Peer Reviewed" indication in the "facets" section of the PNX:</a:t>
            </a:r>
            <a:endParaRPr lang="en-US" sz="1800" dirty="0">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28AD393-87C6-E7BC-AB6A-7D0C3D8DEF39}"/>
              </a:ext>
            </a:extLst>
          </p:cNvPr>
          <p:cNvSpPr/>
          <p:nvPr/>
        </p:nvSpPr>
        <p:spPr>
          <a:xfrm>
            <a:off x="3635896" y="2993210"/>
            <a:ext cx="1224136" cy="2132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12520D6A-68BC-456F-AA99-BBC71BF707F8}"/>
              </a:ext>
            </a:extLst>
          </p:cNvPr>
          <p:cNvSpPr>
            <a:spLocks noGrp="1"/>
          </p:cNvSpPr>
          <p:nvPr>
            <p:ph type="title"/>
          </p:nvPr>
        </p:nvSpPr>
        <p:spPr>
          <a:xfrm>
            <a:off x="395536" y="70415"/>
            <a:ext cx="8424936" cy="576064"/>
          </a:xfrm>
        </p:spPr>
        <p:txBody>
          <a:bodyPr>
            <a:normAutofit/>
          </a:bodyPr>
          <a:lstStyle/>
          <a:p>
            <a:r>
              <a:rPr lang="en-US" dirty="0"/>
              <a:t>A "Peer Reviewed" example</a:t>
            </a:r>
          </a:p>
        </p:txBody>
      </p:sp>
      <p:sp>
        <p:nvSpPr>
          <p:cNvPr id="10" name="Rectangle 9">
            <a:extLst>
              <a:ext uri="{FF2B5EF4-FFF2-40B4-BE49-F238E27FC236}">
                <a16:creationId xmlns:a16="http://schemas.microsoft.com/office/drawing/2014/main" id="{203874A5-822A-3CCB-7C78-0BFBFDF050D2}"/>
              </a:ext>
            </a:extLst>
          </p:cNvPr>
          <p:cNvSpPr/>
          <p:nvPr/>
        </p:nvSpPr>
        <p:spPr>
          <a:xfrm>
            <a:off x="2588432" y="1636812"/>
            <a:ext cx="729715" cy="174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89728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E742B-B623-D118-81A0-B2EEB61F199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64DD1DE-7E80-1BCB-5063-B3A6E2383C31}"/>
              </a:ext>
            </a:extLst>
          </p:cNvPr>
          <p:cNvPicPr>
            <a:picLocks noChangeAspect="1"/>
          </p:cNvPicPr>
          <p:nvPr/>
        </p:nvPicPr>
        <p:blipFill>
          <a:blip r:embed="rId3"/>
          <a:stretch>
            <a:fillRect/>
          </a:stretch>
        </p:blipFill>
        <p:spPr>
          <a:xfrm>
            <a:off x="2660289" y="1297955"/>
            <a:ext cx="3960995" cy="3603792"/>
          </a:xfrm>
          <a:prstGeom prst="rect">
            <a:avLst/>
          </a:prstGeom>
          <a:ln>
            <a:solidFill>
              <a:schemeClr val="accent1"/>
            </a:solidFill>
          </a:ln>
        </p:spPr>
      </p:pic>
      <p:sp>
        <p:nvSpPr>
          <p:cNvPr id="4" name="Content Placeholder 3">
            <a:extLst>
              <a:ext uri="{FF2B5EF4-FFF2-40B4-BE49-F238E27FC236}">
                <a16:creationId xmlns:a16="http://schemas.microsoft.com/office/drawing/2014/main" id="{2DF401BF-F83A-BF7D-AA53-8FD1376FD2F8}"/>
              </a:ext>
            </a:extLst>
          </p:cNvPr>
          <p:cNvSpPr>
            <a:spLocks noGrp="1"/>
          </p:cNvSpPr>
          <p:nvPr>
            <p:ph idx="1"/>
          </p:nvPr>
        </p:nvSpPr>
        <p:spPr>
          <a:xfrm>
            <a:off x="395536" y="771550"/>
            <a:ext cx="8424936" cy="382921"/>
          </a:xfrm>
        </p:spPr>
        <p:txBody>
          <a:bodyPr>
            <a:noAutofit/>
          </a:bodyPr>
          <a:lstStyle/>
          <a:p>
            <a:pPr>
              <a:lnSpc>
                <a:spcPct val="90000"/>
              </a:lnSpc>
            </a:pPr>
            <a:r>
              <a:rPr lang="en-US" sz="1800" dirty="0">
                <a:solidFill>
                  <a:srgbClr val="3E4C56"/>
                </a:solidFill>
              </a:rPr>
              <a:t>Here is the "Peer Reviewed" indication in the "display" section of the PNX:</a:t>
            </a:r>
            <a:endParaRPr lang="en-US" sz="1800" dirty="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EA81241-DB1B-82D6-655A-0773231B1C88}"/>
              </a:ext>
            </a:extLst>
          </p:cNvPr>
          <p:cNvSpPr/>
          <p:nvPr/>
        </p:nvSpPr>
        <p:spPr>
          <a:xfrm>
            <a:off x="3491880" y="2702180"/>
            <a:ext cx="1224136" cy="229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Title 2">
            <a:extLst>
              <a:ext uri="{FF2B5EF4-FFF2-40B4-BE49-F238E27FC236}">
                <a16:creationId xmlns:a16="http://schemas.microsoft.com/office/drawing/2014/main" id="{84F3002F-055B-9B47-14E2-E69CF860B061}"/>
              </a:ext>
            </a:extLst>
          </p:cNvPr>
          <p:cNvSpPr>
            <a:spLocks noGrp="1"/>
          </p:cNvSpPr>
          <p:nvPr>
            <p:ph type="title"/>
          </p:nvPr>
        </p:nvSpPr>
        <p:spPr>
          <a:xfrm>
            <a:off x="395536" y="70415"/>
            <a:ext cx="8424936" cy="576064"/>
          </a:xfrm>
        </p:spPr>
        <p:txBody>
          <a:bodyPr>
            <a:normAutofit/>
          </a:bodyPr>
          <a:lstStyle/>
          <a:p>
            <a:r>
              <a:rPr lang="en-US" dirty="0"/>
              <a:t>A "Peer Reviewed" example</a:t>
            </a:r>
          </a:p>
        </p:txBody>
      </p:sp>
      <p:sp>
        <p:nvSpPr>
          <p:cNvPr id="2" name="Rectangle 1">
            <a:extLst>
              <a:ext uri="{FF2B5EF4-FFF2-40B4-BE49-F238E27FC236}">
                <a16:creationId xmlns:a16="http://schemas.microsoft.com/office/drawing/2014/main" id="{C05F9975-FDCB-E461-5106-485F0ED7FB0F}"/>
              </a:ext>
            </a:extLst>
          </p:cNvPr>
          <p:cNvSpPr/>
          <p:nvPr/>
        </p:nvSpPr>
        <p:spPr>
          <a:xfrm>
            <a:off x="2762165" y="1279542"/>
            <a:ext cx="729715" cy="174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3329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34375-E8BF-E580-05E5-AA039556468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96AF95-C9D4-0909-EE1D-08961F84B2B8}"/>
              </a:ext>
            </a:extLst>
          </p:cNvPr>
          <p:cNvSpPr>
            <a:spLocks noGrp="1"/>
          </p:cNvSpPr>
          <p:nvPr>
            <p:ph idx="1"/>
          </p:nvPr>
        </p:nvSpPr>
        <p:spPr>
          <a:xfrm>
            <a:off x="395536" y="771551"/>
            <a:ext cx="8424936" cy="936104"/>
          </a:xfrm>
        </p:spPr>
        <p:txBody>
          <a:bodyPr>
            <a:normAutofit/>
          </a:bodyPr>
          <a:lstStyle/>
          <a:p>
            <a:pPr>
              <a:lnSpc>
                <a:spcPct val="90000"/>
              </a:lnSpc>
            </a:pPr>
            <a:r>
              <a:rPr lang="en-US" sz="1800" dirty="0">
                <a:solidFill>
                  <a:srgbClr val="3E4C56"/>
                </a:solidFill>
              </a:rPr>
              <a:t>Now let’s look at the journal from which the "Peer Reviewed" citation comes.</a:t>
            </a:r>
          </a:p>
          <a:p>
            <a:pPr>
              <a:lnSpc>
                <a:spcPct val="90000"/>
              </a:lnSpc>
            </a:pPr>
            <a:r>
              <a:rPr lang="en-US" sz="1800" dirty="0">
                <a:solidFill>
                  <a:srgbClr val="3E4C56"/>
                </a:solidFill>
              </a:rPr>
              <a:t>We already stated in the introduction </a:t>
            </a:r>
            <a:r>
              <a:rPr lang="en-US" sz="1800" dirty="0"/>
              <a:t> that the label is based on how the </a:t>
            </a:r>
            <a:r>
              <a:rPr lang="en-US" sz="1800" b="1" dirty="0"/>
              <a:t>journal</a:t>
            </a:r>
            <a:r>
              <a:rPr lang="en-US" sz="1800" dirty="0"/>
              <a:t> is classified, not on an evaluation of </a:t>
            </a:r>
            <a:r>
              <a:rPr lang="en-US" sz="1800" b="1" dirty="0"/>
              <a:t>each individual article</a:t>
            </a:r>
            <a:r>
              <a:rPr lang="en-US" sz="1800" dirty="0"/>
              <a:t>.</a:t>
            </a:r>
          </a:p>
          <a:p>
            <a:pPr>
              <a:lnSpc>
                <a:spcPct val="90000"/>
              </a:lnSpc>
            </a:pPr>
            <a:endParaRPr lang="en-US" sz="1800" dirty="0">
              <a:solidFill>
                <a:srgbClr val="3E4C56"/>
              </a:solidFill>
            </a:endParaRPr>
          </a:p>
          <a:p>
            <a:pPr>
              <a:lnSpc>
                <a:spcPct val="90000"/>
              </a:lnSpc>
            </a:pPr>
            <a:endParaRPr lang="en-US" sz="1800" dirty="0">
              <a:effectLst/>
              <a:ea typeface="Calibri" panose="020F0502020204030204" pitchFamily="34" charset="0"/>
              <a:cs typeface="Arial" panose="020B0604020202020204" pitchFamily="34" charset="0"/>
            </a:endParaRPr>
          </a:p>
        </p:txBody>
      </p:sp>
      <p:sp>
        <p:nvSpPr>
          <p:cNvPr id="14" name="Title 2">
            <a:extLst>
              <a:ext uri="{FF2B5EF4-FFF2-40B4-BE49-F238E27FC236}">
                <a16:creationId xmlns:a16="http://schemas.microsoft.com/office/drawing/2014/main" id="{A661E57F-E1AB-D9FE-2E78-6472ABC6D6D1}"/>
              </a:ext>
            </a:extLst>
          </p:cNvPr>
          <p:cNvSpPr>
            <a:spLocks noGrp="1"/>
          </p:cNvSpPr>
          <p:nvPr>
            <p:ph type="title"/>
          </p:nvPr>
        </p:nvSpPr>
        <p:spPr>
          <a:xfrm>
            <a:off x="395536" y="70415"/>
            <a:ext cx="8424936" cy="576064"/>
          </a:xfrm>
        </p:spPr>
        <p:txBody>
          <a:bodyPr>
            <a:normAutofit/>
          </a:bodyPr>
          <a:lstStyle/>
          <a:p>
            <a:r>
              <a:rPr lang="en-US" dirty="0"/>
              <a:t>A "Peer Reviewed" example</a:t>
            </a:r>
          </a:p>
        </p:txBody>
      </p:sp>
      <p:pic>
        <p:nvPicPr>
          <p:cNvPr id="3" name="Picture 2">
            <a:extLst>
              <a:ext uri="{FF2B5EF4-FFF2-40B4-BE49-F238E27FC236}">
                <a16:creationId xmlns:a16="http://schemas.microsoft.com/office/drawing/2014/main" id="{2FD5EF2A-F81D-0D8D-AB5A-57F6F5A2A200}"/>
              </a:ext>
            </a:extLst>
          </p:cNvPr>
          <p:cNvPicPr>
            <a:picLocks noChangeAspect="1"/>
          </p:cNvPicPr>
          <p:nvPr/>
        </p:nvPicPr>
        <p:blipFill>
          <a:blip r:embed="rId3"/>
          <a:stretch>
            <a:fillRect/>
          </a:stretch>
        </p:blipFill>
        <p:spPr>
          <a:xfrm>
            <a:off x="0" y="1825657"/>
            <a:ext cx="9144000" cy="2258261"/>
          </a:xfrm>
          <a:prstGeom prst="rect">
            <a:avLst/>
          </a:prstGeom>
          <a:ln>
            <a:solidFill>
              <a:schemeClr val="accent1"/>
            </a:solidFill>
          </a:ln>
        </p:spPr>
      </p:pic>
      <p:sp>
        <p:nvSpPr>
          <p:cNvPr id="5" name="Rectangle 4">
            <a:extLst>
              <a:ext uri="{FF2B5EF4-FFF2-40B4-BE49-F238E27FC236}">
                <a16:creationId xmlns:a16="http://schemas.microsoft.com/office/drawing/2014/main" id="{462F2F00-E456-9DF0-6FA5-97DD2DFCA829}"/>
              </a:ext>
            </a:extLst>
          </p:cNvPr>
          <p:cNvSpPr/>
          <p:nvPr/>
        </p:nvSpPr>
        <p:spPr>
          <a:xfrm>
            <a:off x="107504" y="365187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A5FE7A-ADFD-2E14-AB4A-EB3A8EC38147}"/>
              </a:ext>
            </a:extLst>
          </p:cNvPr>
          <p:cNvSpPr/>
          <p:nvPr/>
        </p:nvSpPr>
        <p:spPr>
          <a:xfrm>
            <a:off x="1907704" y="3651870"/>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71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D6A6-AF9F-EAAC-E5FB-84AEF17CBCA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E5EFB5-C7EC-A269-0E73-015B387F81D5}"/>
              </a:ext>
            </a:extLst>
          </p:cNvPr>
          <p:cNvSpPr>
            <a:spLocks noGrp="1"/>
          </p:cNvSpPr>
          <p:nvPr>
            <p:ph idx="1"/>
          </p:nvPr>
        </p:nvSpPr>
        <p:spPr>
          <a:xfrm>
            <a:off x="395536" y="771550"/>
            <a:ext cx="8424936" cy="839603"/>
          </a:xfrm>
        </p:spPr>
        <p:txBody>
          <a:bodyPr>
            <a:normAutofit/>
          </a:bodyPr>
          <a:lstStyle/>
          <a:p>
            <a:pPr>
              <a:lnSpc>
                <a:spcPct val="90000"/>
              </a:lnSpc>
            </a:pPr>
            <a:r>
              <a:rPr lang="en-US" sz="1800" dirty="0">
                <a:solidFill>
                  <a:srgbClr val="3E4C56"/>
                </a:solidFill>
              </a:rPr>
              <a:t>In the search results we see that the journal (like the citation which came from the journal) is "Peer Reviewed"</a:t>
            </a:r>
            <a:endParaRPr lang="en-US" sz="1800" dirty="0">
              <a:effectLst/>
              <a:ea typeface="Calibri" panose="020F0502020204030204" pitchFamily="34" charset="0"/>
              <a:cs typeface="Arial" panose="020B0604020202020204" pitchFamily="34" charset="0"/>
            </a:endParaRPr>
          </a:p>
        </p:txBody>
      </p:sp>
      <p:sp>
        <p:nvSpPr>
          <p:cNvPr id="15" name="Title 2">
            <a:extLst>
              <a:ext uri="{FF2B5EF4-FFF2-40B4-BE49-F238E27FC236}">
                <a16:creationId xmlns:a16="http://schemas.microsoft.com/office/drawing/2014/main" id="{1F612540-FF95-3E1D-B105-32C135FD008B}"/>
              </a:ext>
            </a:extLst>
          </p:cNvPr>
          <p:cNvSpPr>
            <a:spLocks noGrp="1"/>
          </p:cNvSpPr>
          <p:nvPr>
            <p:ph type="title"/>
          </p:nvPr>
        </p:nvSpPr>
        <p:spPr>
          <a:xfrm>
            <a:off x="395536" y="70415"/>
            <a:ext cx="8424936" cy="576064"/>
          </a:xfrm>
        </p:spPr>
        <p:txBody>
          <a:bodyPr>
            <a:normAutofit/>
          </a:bodyPr>
          <a:lstStyle/>
          <a:p>
            <a:r>
              <a:rPr lang="en-US" dirty="0"/>
              <a:t>A "Peer Reviewed" example</a:t>
            </a:r>
          </a:p>
        </p:txBody>
      </p:sp>
      <p:pic>
        <p:nvPicPr>
          <p:cNvPr id="3" name="Picture 2">
            <a:extLst>
              <a:ext uri="{FF2B5EF4-FFF2-40B4-BE49-F238E27FC236}">
                <a16:creationId xmlns:a16="http://schemas.microsoft.com/office/drawing/2014/main" id="{E5F097D2-8380-BAA9-3F44-BAB6051E89C7}"/>
              </a:ext>
            </a:extLst>
          </p:cNvPr>
          <p:cNvPicPr>
            <a:picLocks noChangeAspect="1"/>
          </p:cNvPicPr>
          <p:nvPr/>
        </p:nvPicPr>
        <p:blipFill>
          <a:blip r:embed="rId3"/>
          <a:stretch>
            <a:fillRect/>
          </a:stretch>
        </p:blipFill>
        <p:spPr>
          <a:xfrm>
            <a:off x="0" y="1760381"/>
            <a:ext cx="9144000" cy="1622738"/>
          </a:xfrm>
          <a:prstGeom prst="rect">
            <a:avLst/>
          </a:prstGeom>
          <a:ln>
            <a:solidFill>
              <a:schemeClr val="accent1"/>
            </a:solidFill>
          </a:ln>
        </p:spPr>
      </p:pic>
      <p:sp>
        <p:nvSpPr>
          <p:cNvPr id="5" name="Rectangle 4">
            <a:extLst>
              <a:ext uri="{FF2B5EF4-FFF2-40B4-BE49-F238E27FC236}">
                <a16:creationId xmlns:a16="http://schemas.microsoft.com/office/drawing/2014/main" id="{F20DCE0D-077B-FDC9-318D-A8F492397DE2}"/>
              </a:ext>
            </a:extLst>
          </p:cNvPr>
          <p:cNvSpPr/>
          <p:nvPr/>
        </p:nvSpPr>
        <p:spPr>
          <a:xfrm>
            <a:off x="1428140" y="1995184"/>
            <a:ext cx="1080120" cy="243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113E08-C0DA-999F-81DF-32E237A89926}"/>
              </a:ext>
            </a:extLst>
          </p:cNvPr>
          <p:cNvSpPr/>
          <p:nvPr/>
        </p:nvSpPr>
        <p:spPr>
          <a:xfrm>
            <a:off x="780068" y="2239061"/>
            <a:ext cx="1919724" cy="243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70F5ABF-D4DB-31AB-E6B6-E86FAB9179E9}"/>
              </a:ext>
            </a:extLst>
          </p:cNvPr>
          <p:cNvCxnSpPr/>
          <p:nvPr/>
        </p:nvCxnSpPr>
        <p:spPr>
          <a:xfrm flipH="1">
            <a:off x="2483768" y="1557444"/>
            <a:ext cx="792088" cy="398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87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B54C8-5718-73C9-CE5E-9A44875E77F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1185A3-38E9-B1A2-422D-0C5AD1D2A50B}"/>
              </a:ext>
            </a:extLst>
          </p:cNvPr>
          <p:cNvPicPr>
            <a:picLocks noChangeAspect="1"/>
          </p:cNvPicPr>
          <p:nvPr/>
        </p:nvPicPr>
        <p:blipFill>
          <a:blip r:embed="rId3"/>
          <a:stretch>
            <a:fillRect/>
          </a:stretch>
        </p:blipFill>
        <p:spPr>
          <a:xfrm>
            <a:off x="1147284" y="1417667"/>
            <a:ext cx="6849431" cy="2810267"/>
          </a:xfrm>
          <a:prstGeom prst="rect">
            <a:avLst/>
          </a:prstGeom>
          <a:ln>
            <a:solidFill>
              <a:schemeClr val="accent1"/>
            </a:solidFill>
          </a:ln>
        </p:spPr>
      </p:pic>
      <p:sp>
        <p:nvSpPr>
          <p:cNvPr id="4" name="Content Placeholder 3">
            <a:extLst>
              <a:ext uri="{FF2B5EF4-FFF2-40B4-BE49-F238E27FC236}">
                <a16:creationId xmlns:a16="http://schemas.microsoft.com/office/drawing/2014/main" id="{C648EA83-B450-5902-A516-A5A9DC5B2D2C}"/>
              </a:ext>
            </a:extLst>
          </p:cNvPr>
          <p:cNvSpPr>
            <a:spLocks noGrp="1"/>
          </p:cNvSpPr>
          <p:nvPr>
            <p:ph idx="1"/>
          </p:nvPr>
        </p:nvSpPr>
        <p:spPr>
          <a:xfrm>
            <a:off x="395536" y="771551"/>
            <a:ext cx="8424936" cy="646116"/>
          </a:xfrm>
        </p:spPr>
        <p:txBody>
          <a:bodyPr>
            <a:noAutofit/>
          </a:bodyPr>
          <a:lstStyle/>
          <a:p>
            <a:pPr>
              <a:lnSpc>
                <a:spcPct val="90000"/>
              </a:lnSpc>
            </a:pPr>
            <a:r>
              <a:rPr lang="en-US" sz="1800" dirty="0">
                <a:solidFill>
                  <a:srgbClr val="3E4C56"/>
                </a:solidFill>
              </a:rPr>
              <a:t>The PNX of the journal also includes a "Peer Reviewed" indication in the "</a:t>
            </a:r>
            <a:r>
              <a:rPr lang="en-US" sz="1800" dirty="0" err="1">
                <a:solidFill>
                  <a:srgbClr val="3E4C56"/>
                </a:solidFill>
              </a:rPr>
              <a:t>addata</a:t>
            </a:r>
            <a:r>
              <a:rPr lang="en-US" sz="1800" dirty="0">
                <a:solidFill>
                  <a:srgbClr val="3E4C56"/>
                </a:solidFill>
              </a:rPr>
              <a:t>" section.</a:t>
            </a:r>
            <a:endParaRPr lang="en-US" sz="1800" dirty="0">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0B5FEA5-E782-CE2A-EA5F-420ECE40B45C}"/>
              </a:ext>
            </a:extLst>
          </p:cNvPr>
          <p:cNvSpPr/>
          <p:nvPr/>
        </p:nvSpPr>
        <p:spPr>
          <a:xfrm>
            <a:off x="1147284" y="1417667"/>
            <a:ext cx="760420" cy="217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a:extLst>
              <a:ext uri="{FF2B5EF4-FFF2-40B4-BE49-F238E27FC236}">
                <a16:creationId xmlns:a16="http://schemas.microsoft.com/office/drawing/2014/main" id="{0B234E7A-733C-F5DD-9CCE-72FCBE2368FE}"/>
              </a:ext>
            </a:extLst>
          </p:cNvPr>
          <p:cNvSpPr>
            <a:spLocks noGrp="1"/>
          </p:cNvSpPr>
          <p:nvPr>
            <p:ph type="title"/>
          </p:nvPr>
        </p:nvSpPr>
        <p:spPr>
          <a:xfrm>
            <a:off x="395536" y="70415"/>
            <a:ext cx="8424936" cy="576064"/>
          </a:xfrm>
        </p:spPr>
        <p:txBody>
          <a:bodyPr>
            <a:normAutofit/>
          </a:bodyPr>
          <a:lstStyle/>
          <a:p>
            <a:r>
              <a:rPr lang="en-US" dirty="0"/>
              <a:t>A "Peer Reviewed" example</a:t>
            </a:r>
          </a:p>
        </p:txBody>
      </p:sp>
      <p:sp>
        <p:nvSpPr>
          <p:cNvPr id="8" name="Rectangle 7">
            <a:extLst>
              <a:ext uri="{FF2B5EF4-FFF2-40B4-BE49-F238E27FC236}">
                <a16:creationId xmlns:a16="http://schemas.microsoft.com/office/drawing/2014/main" id="{8F2DB96E-56F9-1233-47DB-0E03E0E1833C}"/>
              </a:ext>
            </a:extLst>
          </p:cNvPr>
          <p:cNvSpPr/>
          <p:nvPr/>
        </p:nvSpPr>
        <p:spPr>
          <a:xfrm>
            <a:off x="1364996" y="3842915"/>
            <a:ext cx="1766844" cy="217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87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C845F-B61D-C554-C936-1225DD1DD1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63C0A3-0DA9-D6BD-E464-9EBC66BCABA7}"/>
              </a:ext>
            </a:extLst>
          </p:cNvPr>
          <p:cNvSpPr>
            <a:spLocks noGrp="1"/>
          </p:cNvSpPr>
          <p:nvPr>
            <p:ph type="ctrTitle"/>
          </p:nvPr>
        </p:nvSpPr>
        <p:spPr>
          <a:xfrm>
            <a:off x="107504" y="3319778"/>
            <a:ext cx="9036495" cy="1240583"/>
          </a:xfrm>
        </p:spPr>
        <p:txBody>
          <a:bodyPr/>
          <a:lstStyle/>
          <a:p>
            <a:pPr algn="ctr"/>
            <a:r>
              <a:rPr lang="en-US" sz="2600" dirty="0"/>
              <a:t>An "Open Access" example for a CDI record</a:t>
            </a:r>
          </a:p>
        </p:txBody>
      </p:sp>
    </p:spTree>
    <p:extLst>
      <p:ext uri="{BB962C8B-B14F-4D97-AF65-F5344CB8AC3E}">
        <p14:creationId xmlns:p14="http://schemas.microsoft.com/office/powerpoint/2010/main" val="315901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EC31-DF5D-EF10-56E6-50A5FF4045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3E46AB-8EA1-1DD9-21BB-BE9E2C79E005}"/>
              </a:ext>
            </a:extLst>
          </p:cNvPr>
          <p:cNvSpPr>
            <a:spLocks noGrp="1"/>
          </p:cNvSpPr>
          <p:nvPr>
            <p:ph type="title"/>
          </p:nvPr>
        </p:nvSpPr>
        <p:spPr/>
        <p:txBody>
          <a:bodyPr>
            <a:normAutofit/>
          </a:bodyPr>
          <a:lstStyle/>
          <a:p>
            <a:r>
              <a:rPr lang="en-US" dirty="0"/>
              <a:t>An "Open Access" example for a CDI record</a:t>
            </a:r>
          </a:p>
        </p:txBody>
      </p:sp>
      <p:sp>
        <p:nvSpPr>
          <p:cNvPr id="4" name="Content Placeholder 3">
            <a:extLst>
              <a:ext uri="{FF2B5EF4-FFF2-40B4-BE49-F238E27FC236}">
                <a16:creationId xmlns:a16="http://schemas.microsoft.com/office/drawing/2014/main" id="{F46E0CC7-A205-EDAE-A019-FD122F3AD3E8}"/>
              </a:ext>
            </a:extLst>
          </p:cNvPr>
          <p:cNvSpPr>
            <a:spLocks noGrp="1"/>
          </p:cNvSpPr>
          <p:nvPr>
            <p:ph idx="1"/>
          </p:nvPr>
        </p:nvSpPr>
        <p:spPr>
          <a:xfrm>
            <a:off x="323528" y="771550"/>
            <a:ext cx="8424936" cy="3816424"/>
          </a:xfrm>
        </p:spPr>
        <p:txBody>
          <a:bodyPr>
            <a:normAutofit/>
          </a:bodyPr>
          <a:lstStyle/>
          <a:p>
            <a:pPr>
              <a:lnSpc>
                <a:spcPct val="90000"/>
              </a:lnSpc>
            </a:pPr>
            <a:r>
              <a:rPr lang="en-US" sz="1800" dirty="0">
                <a:solidFill>
                  <a:srgbClr val="3E4C56"/>
                </a:solidFill>
              </a:rPr>
              <a:t>CDI citation title "The Importance of Feminism" is Open Access.</a:t>
            </a:r>
          </a:p>
          <a:p>
            <a:pPr>
              <a:lnSpc>
                <a:spcPct val="90000"/>
              </a:lnSpc>
            </a:pPr>
            <a:r>
              <a:rPr lang="en-US" sz="1800" dirty="0">
                <a:solidFill>
                  <a:srgbClr val="3E4C56"/>
                </a:solidFill>
              </a:rPr>
              <a:t>It comes from publication " History of women in the Americas, 2017-07, Vol.4" ISSN 2042-6348.</a:t>
            </a:r>
          </a:p>
          <a:p>
            <a:pPr>
              <a:lnSpc>
                <a:spcPct val="90000"/>
              </a:lnSpc>
            </a:pPr>
            <a:r>
              <a:rPr lang="en-US" sz="1800" dirty="0">
                <a:solidFill>
                  <a:srgbClr val="3E4C56"/>
                </a:solidFill>
              </a:rPr>
              <a:t>The publication (and not only the CDI citation) is also Open Access.</a:t>
            </a:r>
          </a:p>
          <a:p>
            <a:pPr>
              <a:lnSpc>
                <a:spcPct val="90000"/>
              </a:lnSpc>
            </a:pPr>
            <a:r>
              <a:rPr lang="en-US" sz="1800" dirty="0">
                <a:solidFill>
                  <a:srgbClr val="3E4C56"/>
                </a:solidFill>
              </a:rPr>
              <a:t>The PNX of both the CDI citation and the resource from which it comes have an indication that the resource is Open Access.</a:t>
            </a:r>
          </a:p>
          <a:p>
            <a:pPr>
              <a:lnSpc>
                <a:spcPct val="90000"/>
              </a:lnSpc>
            </a:pPr>
            <a:r>
              <a:rPr lang="en-US" sz="1800" dirty="0">
                <a:solidFill>
                  <a:srgbClr val="3E4C56"/>
                </a:solidFill>
                <a:ea typeface="Calibri" panose="020F0502020204030204" pitchFamily="34" charset="0"/>
                <a:cs typeface="Arial" panose="020B0604020202020204" pitchFamily="34" charset="0"/>
              </a:rPr>
              <a:t>The "Open Access" facet and the "Open Access" indication on the records exist because the PNX of the records have an "Open Access" indication</a:t>
            </a: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696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DAE9-033E-50C8-47C3-B727CD4BAC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FA78FA-AEFC-C6FE-195D-F03A512C0255}"/>
              </a:ext>
            </a:extLst>
          </p:cNvPr>
          <p:cNvPicPr>
            <a:picLocks noChangeAspect="1"/>
          </p:cNvPicPr>
          <p:nvPr/>
        </p:nvPicPr>
        <p:blipFill>
          <a:blip r:embed="rId3"/>
          <a:stretch>
            <a:fillRect/>
          </a:stretch>
        </p:blipFill>
        <p:spPr>
          <a:xfrm>
            <a:off x="0" y="1476834"/>
            <a:ext cx="9144000" cy="2238815"/>
          </a:xfrm>
          <a:prstGeom prst="rect">
            <a:avLst/>
          </a:prstGeom>
          <a:ln>
            <a:solidFill>
              <a:schemeClr val="accent1"/>
            </a:solidFill>
          </a:ln>
        </p:spPr>
      </p:pic>
      <p:sp>
        <p:nvSpPr>
          <p:cNvPr id="6" name="Rectangle 5">
            <a:extLst>
              <a:ext uri="{FF2B5EF4-FFF2-40B4-BE49-F238E27FC236}">
                <a16:creationId xmlns:a16="http://schemas.microsoft.com/office/drawing/2014/main" id="{062CD5EC-8612-8209-CF9D-46245B1DF0E7}"/>
              </a:ext>
            </a:extLst>
          </p:cNvPr>
          <p:cNvSpPr/>
          <p:nvPr/>
        </p:nvSpPr>
        <p:spPr>
          <a:xfrm>
            <a:off x="107504" y="3347510"/>
            <a:ext cx="432048" cy="232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43CB3C-BDE6-C046-EEBA-1042F0DA9610}"/>
              </a:ext>
            </a:extLst>
          </p:cNvPr>
          <p:cNvSpPr/>
          <p:nvPr/>
        </p:nvSpPr>
        <p:spPr>
          <a:xfrm>
            <a:off x="1907704" y="3325135"/>
            <a:ext cx="2376264" cy="2547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6E3DF792-D0BF-186D-9B1F-AA06AEBC40BE}"/>
              </a:ext>
            </a:extLst>
          </p:cNvPr>
          <p:cNvSpPr>
            <a:spLocks noGrp="1"/>
          </p:cNvSpPr>
          <p:nvPr>
            <p:ph idx="1"/>
          </p:nvPr>
        </p:nvSpPr>
        <p:spPr>
          <a:xfrm>
            <a:off x="323528" y="771550"/>
            <a:ext cx="8424936" cy="576063"/>
          </a:xfrm>
        </p:spPr>
        <p:txBody>
          <a:bodyPr>
            <a:normAutofit/>
          </a:bodyPr>
          <a:lstStyle/>
          <a:p>
            <a:pPr>
              <a:lnSpc>
                <a:spcPct val="90000"/>
              </a:lnSpc>
            </a:pPr>
            <a:r>
              <a:rPr lang="en-US" sz="1800" dirty="0">
                <a:solidFill>
                  <a:srgbClr val="3E4C56"/>
                </a:solidFill>
              </a:rPr>
              <a:t>We will search for the CDI citation</a:t>
            </a:r>
            <a:endParaRPr lang="en-US" sz="1800" dirty="0">
              <a:effectLst/>
              <a:ea typeface="Calibri" panose="020F0502020204030204" pitchFamily="34" charset="0"/>
              <a:cs typeface="Arial" panose="020B0604020202020204" pitchFamily="34" charset="0"/>
            </a:endParaRPr>
          </a:p>
        </p:txBody>
      </p:sp>
      <p:sp>
        <p:nvSpPr>
          <p:cNvPr id="25" name="Title 2">
            <a:extLst>
              <a:ext uri="{FF2B5EF4-FFF2-40B4-BE49-F238E27FC236}">
                <a16:creationId xmlns:a16="http://schemas.microsoft.com/office/drawing/2014/main" id="{345148EC-D1C5-7D7B-FEC5-F0C95BEA8CA5}"/>
              </a:ext>
            </a:extLst>
          </p:cNvPr>
          <p:cNvSpPr>
            <a:spLocks noGrp="1"/>
          </p:cNvSpPr>
          <p:nvPr>
            <p:ph type="title"/>
          </p:nvPr>
        </p:nvSpPr>
        <p:spPr>
          <a:xfrm>
            <a:off x="395536" y="70415"/>
            <a:ext cx="8424936" cy="576064"/>
          </a:xfrm>
        </p:spPr>
        <p:txBody>
          <a:bodyPr>
            <a:normAutofit/>
          </a:bodyPr>
          <a:lstStyle/>
          <a:p>
            <a:r>
              <a:rPr lang="en-US" dirty="0"/>
              <a:t>An "Open Access" example for a CDI record</a:t>
            </a:r>
          </a:p>
        </p:txBody>
      </p:sp>
    </p:spTree>
    <p:extLst>
      <p:ext uri="{BB962C8B-B14F-4D97-AF65-F5344CB8AC3E}">
        <p14:creationId xmlns:p14="http://schemas.microsoft.com/office/powerpoint/2010/main" val="122536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pPr marR="0" fontAlgn="auto"/>
            <a:r>
              <a:rPr lang="en-US" sz="2000" dirty="0"/>
              <a:t>Introduction</a:t>
            </a:r>
          </a:p>
          <a:p>
            <a:pPr marR="0" fontAlgn="auto"/>
            <a:r>
              <a:rPr lang="en-US" sz="2000" dirty="0"/>
              <a:t>A "Peer Reviewed" example</a:t>
            </a:r>
          </a:p>
          <a:p>
            <a:pPr marR="0" fontAlgn="auto"/>
            <a:r>
              <a:rPr lang="en-US" sz="2000" dirty="0"/>
              <a:t>An "Open Access" example for a CDI record</a:t>
            </a:r>
          </a:p>
          <a:p>
            <a:r>
              <a:rPr lang="en-US" sz="2000" dirty="0"/>
              <a:t>An "Open Access" example for a local record</a:t>
            </a:r>
          </a:p>
          <a:p>
            <a:r>
              <a:rPr lang="en-US" sz="2000" dirty="0"/>
              <a:t>Further reading (for topics not discussed here)</a:t>
            </a:r>
          </a:p>
          <a:p>
            <a:pPr marR="0" fontAlgn="auto"/>
            <a:endParaRPr lang="en-US" sz="2000" dirty="0"/>
          </a:p>
          <a:p>
            <a:pPr marR="0" fontAlgn="auto"/>
            <a:endParaRPr lang="en-US" sz="2000"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4BE0A-7CD3-6DDC-CA51-04B4562707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B2EEB8D-684B-1526-7B07-2F2DB1F67CA7}"/>
              </a:ext>
            </a:extLst>
          </p:cNvPr>
          <p:cNvPicPr>
            <a:picLocks noChangeAspect="1"/>
          </p:cNvPicPr>
          <p:nvPr/>
        </p:nvPicPr>
        <p:blipFill>
          <a:blip r:embed="rId3"/>
          <a:stretch>
            <a:fillRect/>
          </a:stretch>
        </p:blipFill>
        <p:spPr>
          <a:xfrm>
            <a:off x="0" y="1725886"/>
            <a:ext cx="9144000" cy="1691727"/>
          </a:xfrm>
          <a:prstGeom prst="rect">
            <a:avLst/>
          </a:prstGeom>
          <a:ln>
            <a:solidFill>
              <a:schemeClr val="accent1"/>
            </a:solidFill>
          </a:ln>
        </p:spPr>
      </p:pic>
      <p:sp>
        <p:nvSpPr>
          <p:cNvPr id="6" name="Rectangle 5">
            <a:extLst>
              <a:ext uri="{FF2B5EF4-FFF2-40B4-BE49-F238E27FC236}">
                <a16:creationId xmlns:a16="http://schemas.microsoft.com/office/drawing/2014/main" id="{1BD82172-4010-FA99-0619-57BFF07445B1}"/>
              </a:ext>
            </a:extLst>
          </p:cNvPr>
          <p:cNvSpPr/>
          <p:nvPr/>
        </p:nvSpPr>
        <p:spPr>
          <a:xfrm>
            <a:off x="1347968" y="1973633"/>
            <a:ext cx="1080120" cy="243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DA80614-13AC-5EB4-7E6A-08F86630146D}"/>
              </a:ext>
            </a:extLst>
          </p:cNvPr>
          <p:cNvSpPr/>
          <p:nvPr/>
        </p:nvSpPr>
        <p:spPr>
          <a:xfrm>
            <a:off x="811256" y="2258331"/>
            <a:ext cx="1816528" cy="206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1EE384C6-9E0A-80E4-1007-F2C7B98C68DD}"/>
              </a:ext>
            </a:extLst>
          </p:cNvPr>
          <p:cNvSpPr>
            <a:spLocks noGrp="1"/>
          </p:cNvSpPr>
          <p:nvPr>
            <p:ph idx="1"/>
          </p:nvPr>
        </p:nvSpPr>
        <p:spPr>
          <a:xfrm>
            <a:off x="323528" y="771550"/>
            <a:ext cx="8424936" cy="576063"/>
          </a:xfrm>
        </p:spPr>
        <p:txBody>
          <a:bodyPr>
            <a:normAutofit/>
          </a:bodyPr>
          <a:lstStyle/>
          <a:p>
            <a:pPr>
              <a:lnSpc>
                <a:spcPct val="90000"/>
              </a:lnSpc>
            </a:pPr>
            <a:r>
              <a:rPr lang="en-US" sz="1800" dirty="0">
                <a:solidFill>
                  <a:srgbClr val="3E4C56"/>
                </a:solidFill>
              </a:rPr>
              <a:t>We retrieve the CDI citation and see that it is "Open Access"</a:t>
            </a:r>
            <a:endParaRPr lang="en-US" sz="1800" dirty="0">
              <a:effectLst/>
              <a:ea typeface="Calibri" panose="020F0502020204030204" pitchFamily="34" charset="0"/>
              <a:cs typeface="Arial" panose="020B0604020202020204" pitchFamily="34" charset="0"/>
            </a:endParaRPr>
          </a:p>
        </p:txBody>
      </p:sp>
      <p:sp>
        <p:nvSpPr>
          <p:cNvPr id="25" name="Title 2">
            <a:extLst>
              <a:ext uri="{FF2B5EF4-FFF2-40B4-BE49-F238E27FC236}">
                <a16:creationId xmlns:a16="http://schemas.microsoft.com/office/drawing/2014/main" id="{2E98ADFD-1E52-3E9F-EB77-6839F9382DEA}"/>
              </a:ext>
            </a:extLst>
          </p:cNvPr>
          <p:cNvSpPr>
            <a:spLocks noGrp="1"/>
          </p:cNvSpPr>
          <p:nvPr>
            <p:ph type="title"/>
          </p:nvPr>
        </p:nvSpPr>
        <p:spPr>
          <a:xfrm>
            <a:off x="395536" y="70415"/>
            <a:ext cx="8424936" cy="576064"/>
          </a:xfrm>
        </p:spPr>
        <p:txBody>
          <a:bodyPr>
            <a:normAutofit/>
          </a:bodyPr>
          <a:lstStyle/>
          <a:p>
            <a:r>
              <a:rPr lang="en-US" dirty="0"/>
              <a:t>An "Open Access" example for a CDI record</a:t>
            </a:r>
          </a:p>
        </p:txBody>
      </p:sp>
      <p:cxnSp>
        <p:nvCxnSpPr>
          <p:cNvPr id="5" name="Straight Arrow Connector 4">
            <a:extLst>
              <a:ext uri="{FF2B5EF4-FFF2-40B4-BE49-F238E27FC236}">
                <a16:creationId xmlns:a16="http://schemas.microsoft.com/office/drawing/2014/main" id="{6FF1907B-7032-0606-D5F1-538F1EDBD0B6}"/>
              </a:ext>
            </a:extLst>
          </p:cNvPr>
          <p:cNvCxnSpPr/>
          <p:nvPr/>
        </p:nvCxnSpPr>
        <p:spPr>
          <a:xfrm flipH="1">
            <a:off x="2451112" y="1573772"/>
            <a:ext cx="792088" cy="398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44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62F89-C2EC-D721-97DA-21BCE59C0B8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6E226E-B0FA-07C9-B2E8-688051E18EAA}"/>
              </a:ext>
            </a:extLst>
          </p:cNvPr>
          <p:cNvPicPr>
            <a:picLocks noChangeAspect="1"/>
          </p:cNvPicPr>
          <p:nvPr/>
        </p:nvPicPr>
        <p:blipFill>
          <a:blip r:embed="rId3"/>
          <a:stretch>
            <a:fillRect/>
          </a:stretch>
        </p:blipFill>
        <p:spPr>
          <a:xfrm>
            <a:off x="2090391" y="1870728"/>
            <a:ext cx="4963218" cy="2429214"/>
          </a:xfrm>
          <a:prstGeom prst="rect">
            <a:avLst/>
          </a:prstGeom>
          <a:ln>
            <a:solidFill>
              <a:schemeClr val="accent1"/>
            </a:solidFill>
          </a:ln>
        </p:spPr>
      </p:pic>
      <p:sp>
        <p:nvSpPr>
          <p:cNvPr id="4" name="Content Placeholder 3">
            <a:extLst>
              <a:ext uri="{FF2B5EF4-FFF2-40B4-BE49-F238E27FC236}">
                <a16:creationId xmlns:a16="http://schemas.microsoft.com/office/drawing/2014/main" id="{D9BCB6E2-2F96-8417-A7BB-8BA61069E56F}"/>
              </a:ext>
            </a:extLst>
          </p:cNvPr>
          <p:cNvSpPr>
            <a:spLocks noGrp="1"/>
          </p:cNvSpPr>
          <p:nvPr>
            <p:ph idx="1"/>
          </p:nvPr>
        </p:nvSpPr>
        <p:spPr>
          <a:xfrm>
            <a:off x="395536" y="771550"/>
            <a:ext cx="8424936" cy="648072"/>
          </a:xfrm>
        </p:spPr>
        <p:txBody>
          <a:bodyPr>
            <a:noAutofit/>
          </a:bodyPr>
          <a:lstStyle/>
          <a:p>
            <a:pPr>
              <a:lnSpc>
                <a:spcPct val="90000"/>
              </a:lnSpc>
            </a:pPr>
            <a:r>
              <a:rPr lang="en-US" sz="1800" dirty="0">
                <a:solidFill>
                  <a:srgbClr val="3E4C56"/>
                </a:solidFill>
              </a:rPr>
              <a:t>When viewing the </a:t>
            </a:r>
            <a:r>
              <a:rPr lang="en-US" sz="1800" dirty="0">
                <a:solidFill>
                  <a:srgbClr val="3E4C56"/>
                </a:solidFill>
                <a:hlinkClick r:id="rId4"/>
              </a:rPr>
              <a:t>PNX</a:t>
            </a:r>
            <a:r>
              <a:rPr lang="en-US" sz="1800" dirty="0">
                <a:solidFill>
                  <a:srgbClr val="3E4C56"/>
                </a:solidFill>
              </a:rPr>
              <a:t> of the CDI citation we see the "Open Access" indication.</a:t>
            </a:r>
          </a:p>
          <a:p>
            <a:pPr>
              <a:lnSpc>
                <a:spcPct val="90000"/>
              </a:lnSpc>
            </a:pPr>
            <a:r>
              <a:rPr lang="en-US" sz="1800" dirty="0">
                <a:solidFill>
                  <a:srgbClr val="3E4C56"/>
                </a:solidFill>
              </a:rPr>
              <a:t>Here is the "Open Access" indication in the "control" section of the PNX:</a:t>
            </a:r>
            <a:endParaRPr lang="en-US" sz="1800" dirty="0">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4DAA8F8-E11A-3A18-FC74-E8F27E7B5BC8}"/>
              </a:ext>
            </a:extLst>
          </p:cNvPr>
          <p:cNvSpPr/>
          <p:nvPr/>
        </p:nvSpPr>
        <p:spPr>
          <a:xfrm>
            <a:off x="2385390" y="2571750"/>
            <a:ext cx="3122713"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BE337F89-1B3F-462F-2F33-8D9874FB9FCE}"/>
              </a:ext>
            </a:extLst>
          </p:cNvPr>
          <p:cNvSpPr>
            <a:spLocks noGrp="1"/>
          </p:cNvSpPr>
          <p:nvPr>
            <p:ph type="title"/>
          </p:nvPr>
        </p:nvSpPr>
        <p:spPr>
          <a:xfrm>
            <a:off x="395536" y="70415"/>
            <a:ext cx="8424936" cy="576064"/>
          </a:xfrm>
        </p:spPr>
        <p:txBody>
          <a:bodyPr>
            <a:normAutofit/>
          </a:bodyPr>
          <a:lstStyle/>
          <a:p>
            <a:r>
              <a:rPr lang="en-US" dirty="0"/>
              <a:t>An "Open Access" example for a CDI record</a:t>
            </a:r>
          </a:p>
        </p:txBody>
      </p:sp>
      <p:sp>
        <p:nvSpPr>
          <p:cNvPr id="10" name="Rectangle 9">
            <a:extLst>
              <a:ext uri="{FF2B5EF4-FFF2-40B4-BE49-F238E27FC236}">
                <a16:creationId xmlns:a16="http://schemas.microsoft.com/office/drawing/2014/main" id="{88E00CFB-7B62-BD6B-697E-BDE05132E08E}"/>
              </a:ext>
            </a:extLst>
          </p:cNvPr>
          <p:cNvSpPr/>
          <p:nvPr/>
        </p:nvSpPr>
        <p:spPr>
          <a:xfrm>
            <a:off x="2267744" y="1886905"/>
            <a:ext cx="729715" cy="174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TextBox 5">
            <a:extLst>
              <a:ext uri="{FF2B5EF4-FFF2-40B4-BE49-F238E27FC236}">
                <a16:creationId xmlns:a16="http://schemas.microsoft.com/office/drawing/2014/main" id="{498EEAE2-D431-08C5-BE3B-2737E160D5F2}"/>
              </a:ext>
            </a:extLst>
          </p:cNvPr>
          <p:cNvSpPr txBox="1"/>
          <p:nvPr/>
        </p:nvSpPr>
        <p:spPr>
          <a:xfrm>
            <a:off x="6372200" y="1995686"/>
            <a:ext cx="2592288" cy="738664"/>
          </a:xfrm>
          <a:prstGeom prst="rect">
            <a:avLst/>
          </a:prstGeom>
          <a:solidFill>
            <a:srgbClr val="FFFF00"/>
          </a:solidFill>
          <a:ln>
            <a:solidFill>
              <a:schemeClr val="accent1"/>
            </a:solidFill>
          </a:ln>
        </p:spPr>
        <p:txBody>
          <a:bodyPr wrap="square" rtlCol="0">
            <a:spAutoFit/>
          </a:bodyPr>
          <a:lstStyle/>
          <a:p>
            <a:r>
              <a:rPr lang="en-US" sz="1400" dirty="0"/>
              <a:t>In other cases this might state, for example, "</a:t>
            </a:r>
            <a:r>
              <a:rPr lang="en-US" sz="1400" dirty="0" err="1"/>
              <a:t>sourcetype</a:t>
            </a:r>
            <a:r>
              <a:rPr lang="en-US" sz="1400" dirty="0"/>
              <a:t>": ["Open Website"],"</a:t>
            </a:r>
          </a:p>
        </p:txBody>
      </p:sp>
    </p:spTree>
    <p:extLst>
      <p:ext uri="{BB962C8B-B14F-4D97-AF65-F5344CB8AC3E}">
        <p14:creationId xmlns:p14="http://schemas.microsoft.com/office/powerpoint/2010/main" val="133777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B6D29-1A65-40CC-FD89-9C73A942E6B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911383D-06C4-DE1F-B5C0-8B66CD136E7F}"/>
              </a:ext>
            </a:extLst>
          </p:cNvPr>
          <p:cNvPicPr>
            <a:picLocks noChangeAspect="1"/>
          </p:cNvPicPr>
          <p:nvPr/>
        </p:nvPicPr>
        <p:blipFill>
          <a:blip r:embed="rId3"/>
          <a:stretch>
            <a:fillRect/>
          </a:stretch>
        </p:blipFill>
        <p:spPr>
          <a:xfrm>
            <a:off x="0" y="1784542"/>
            <a:ext cx="9144000" cy="2310476"/>
          </a:xfrm>
          <a:prstGeom prst="rect">
            <a:avLst/>
          </a:prstGeom>
          <a:ln>
            <a:solidFill>
              <a:schemeClr val="accent1"/>
            </a:solidFill>
          </a:ln>
        </p:spPr>
      </p:pic>
      <p:sp>
        <p:nvSpPr>
          <p:cNvPr id="4" name="Content Placeholder 3">
            <a:extLst>
              <a:ext uri="{FF2B5EF4-FFF2-40B4-BE49-F238E27FC236}">
                <a16:creationId xmlns:a16="http://schemas.microsoft.com/office/drawing/2014/main" id="{B808F910-1CAE-D877-29F5-06430F95E262}"/>
              </a:ext>
            </a:extLst>
          </p:cNvPr>
          <p:cNvSpPr>
            <a:spLocks noGrp="1"/>
          </p:cNvSpPr>
          <p:nvPr>
            <p:ph idx="1"/>
          </p:nvPr>
        </p:nvSpPr>
        <p:spPr>
          <a:xfrm>
            <a:off x="395536" y="771551"/>
            <a:ext cx="8424936" cy="936104"/>
          </a:xfrm>
        </p:spPr>
        <p:txBody>
          <a:bodyPr>
            <a:normAutofit/>
          </a:bodyPr>
          <a:lstStyle/>
          <a:p>
            <a:pPr>
              <a:lnSpc>
                <a:spcPct val="90000"/>
              </a:lnSpc>
            </a:pPr>
            <a:r>
              <a:rPr lang="en-US" sz="1800" dirty="0">
                <a:solidFill>
                  <a:srgbClr val="3E4C56"/>
                </a:solidFill>
              </a:rPr>
              <a:t>Now let’s look at the journal from which the "Open Access" citation comes.</a:t>
            </a:r>
          </a:p>
          <a:p>
            <a:pPr>
              <a:lnSpc>
                <a:spcPct val="90000"/>
              </a:lnSpc>
            </a:pPr>
            <a:r>
              <a:rPr lang="en-US" sz="1800" dirty="0">
                <a:solidFill>
                  <a:srgbClr val="3E4C56"/>
                </a:solidFill>
              </a:rPr>
              <a:t>We already stated in the introduction </a:t>
            </a:r>
            <a:r>
              <a:rPr lang="en-US" sz="1800" dirty="0"/>
              <a:t> that the label is based on how the </a:t>
            </a:r>
            <a:r>
              <a:rPr lang="en-US" sz="1800" b="1" dirty="0"/>
              <a:t>journal</a:t>
            </a:r>
            <a:r>
              <a:rPr lang="en-US" sz="1800" dirty="0"/>
              <a:t> is classified, not on an evaluation of </a:t>
            </a:r>
            <a:r>
              <a:rPr lang="en-US" sz="1800" b="1" dirty="0"/>
              <a:t>each individual article</a:t>
            </a:r>
            <a:r>
              <a:rPr lang="en-US" sz="1800" dirty="0"/>
              <a:t>.</a:t>
            </a:r>
          </a:p>
          <a:p>
            <a:pPr>
              <a:lnSpc>
                <a:spcPct val="90000"/>
              </a:lnSpc>
            </a:pPr>
            <a:endParaRPr lang="en-US" sz="1800" dirty="0">
              <a:solidFill>
                <a:srgbClr val="3E4C56"/>
              </a:solidFill>
            </a:endParaRPr>
          </a:p>
          <a:p>
            <a:pPr>
              <a:lnSpc>
                <a:spcPct val="90000"/>
              </a:lnSpc>
            </a:pPr>
            <a:endParaRPr lang="en-US" sz="1800" dirty="0">
              <a:effectLst/>
              <a:ea typeface="Calibri" panose="020F0502020204030204" pitchFamily="34" charset="0"/>
              <a:cs typeface="Arial" panose="020B0604020202020204" pitchFamily="34" charset="0"/>
            </a:endParaRPr>
          </a:p>
        </p:txBody>
      </p:sp>
      <p:sp>
        <p:nvSpPr>
          <p:cNvPr id="14" name="Title 2">
            <a:extLst>
              <a:ext uri="{FF2B5EF4-FFF2-40B4-BE49-F238E27FC236}">
                <a16:creationId xmlns:a16="http://schemas.microsoft.com/office/drawing/2014/main" id="{80AE68B3-7B23-B23A-905C-D23135D432BC}"/>
              </a:ext>
            </a:extLst>
          </p:cNvPr>
          <p:cNvSpPr>
            <a:spLocks noGrp="1"/>
          </p:cNvSpPr>
          <p:nvPr>
            <p:ph type="title"/>
          </p:nvPr>
        </p:nvSpPr>
        <p:spPr>
          <a:xfrm>
            <a:off x="395536" y="70415"/>
            <a:ext cx="8424936" cy="576064"/>
          </a:xfrm>
        </p:spPr>
        <p:txBody>
          <a:bodyPr>
            <a:normAutofit/>
          </a:bodyPr>
          <a:lstStyle/>
          <a:p>
            <a:r>
              <a:rPr lang="en-US" dirty="0"/>
              <a:t>An "Open Access" example for a CDI record</a:t>
            </a:r>
          </a:p>
        </p:txBody>
      </p:sp>
      <p:sp>
        <p:nvSpPr>
          <p:cNvPr id="5" name="Rectangle 4">
            <a:extLst>
              <a:ext uri="{FF2B5EF4-FFF2-40B4-BE49-F238E27FC236}">
                <a16:creationId xmlns:a16="http://schemas.microsoft.com/office/drawing/2014/main" id="{C8CA2540-EFFA-5647-93B6-EDED97E91898}"/>
              </a:ext>
            </a:extLst>
          </p:cNvPr>
          <p:cNvSpPr/>
          <p:nvPr/>
        </p:nvSpPr>
        <p:spPr>
          <a:xfrm>
            <a:off x="107504" y="365187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FC1A9D-BB14-D8E6-CA1A-FAA652315F7C}"/>
              </a:ext>
            </a:extLst>
          </p:cNvPr>
          <p:cNvSpPr/>
          <p:nvPr/>
        </p:nvSpPr>
        <p:spPr>
          <a:xfrm>
            <a:off x="1907704" y="3651870"/>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322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4ACB-50CA-83F7-5822-7328BA0906A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E6D3A85-FA1C-A6C7-AFB4-0059668B5826}"/>
              </a:ext>
            </a:extLst>
          </p:cNvPr>
          <p:cNvPicPr>
            <a:picLocks noChangeAspect="1"/>
          </p:cNvPicPr>
          <p:nvPr/>
        </p:nvPicPr>
        <p:blipFill>
          <a:blip r:embed="rId3"/>
          <a:stretch>
            <a:fillRect/>
          </a:stretch>
        </p:blipFill>
        <p:spPr>
          <a:xfrm>
            <a:off x="0" y="1733836"/>
            <a:ext cx="9144000" cy="1675827"/>
          </a:xfrm>
          <a:prstGeom prst="rect">
            <a:avLst/>
          </a:prstGeom>
          <a:ln>
            <a:solidFill>
              <a:schemeClr val="accent1"/>
            </a:solidFill>
          </a:ln>
        </p:spPr>
      </p:pic>
      <p:sp>
        <p:nvSpPr>
          <p:cNvPr id="4" name="Content Placeholder 3">
            <a:extLst>
              <a:ext uri="{FF2B5EF4-FFF2-40B4-BE49-F238E27FC236}">
                <a16:creationId xmlns:a16="http://schemas.microsoft.com/office/drawing/2014/main" id="{4DFD3925-05E7-95A4-637C-F55282C7271A}"/>
              </a:ext>
            </a:extLst>
          </p:cNvPr>
          <p:cNvSpPr>
            <a:spLocks noGrp="1"/>
          </p:cNvSpPr>
          <p:nvPr>
            <p:ph idx="1"/>
          </p:nvPr>
        </p:nvSpPr>
        <p:spPr>
          <a:xfrm>
            <a:off x="395536" y="771550"/>
            <a:ext cx="8424936" cy="839603"/>
          </a:xfrm>
        </p:spPr>
        <p:txBody>
          <a:bodyPr>
            <a:normAutofit/>
          </a:bodyPr>
          <a:lstStyle/>
          <a:p>
            <a:pPr>
              <a:lnSpc>
                <a:spcPct val="90000"/>
              </a:lnSpc>
            </a:pPr>
            <a:r>
              <a:rPr lang="en-US" sz="1800" dirty="0">
                <a:solidFill>
                  <a:srgbClr val="3E4C56"/>
                </a:solidFill>
              </a:rPr>
              <a:t>In the search results we see that the journal (like the citation which came from the journal) is "Open Access"</a:t>
            </a:r>
            <a:endParaRPr lang="en-US" sz="1800" dirty="0">
              <a:effectLst/>
              <a:ea typeface="Calibri" panose="020F0502020204030204" pitchFamily="34" charset="0"/>
              <a:cs typeface="Arial" panose="020B0604020202020204" pitchFamily="34" charset="0"/>
            </a:endParaRPr>
          </a:p>
        </p:txBody>
      </p:sp>
      <p:sp>
        <p:nvSpPr>
          <p:cNvPr id="15" name="Title 2">
            <a:extLst>
              <a:ext uri="{FF2B5EF4-FFF2-40B4-BE49-F238E27FC236}">
                <a16:creationId xmlns:a16="http://schemas.microsoft.com/office/drawing/2014/main" id="{71481B14-37B9-8941-F300-98052683D94A}"/>
              </a:ext>
            </a:extLst>
          </p:cNvPr>
          <p:cNvSpPr>
            <a:spLocks noGrp="1"/>
          </p:cNvSpPr>
          <p:nvPr>
            <p:ph type="title"/>
          </p:nvPr>
        </p:nvSpPr>
        <p:spPr>
          <a:xfrm>
            <a:off x="395536" y="70415"/>
            <a:ext cx="8424936" cy="576064"/>
          </a:xfrm>
        </p:spPr>
        <p:txBody>
          <a:bodyPr>
            <a:normAutofit/>
          </a:bodyPr>
          <a:lstStyle/>
          <a:p>
            <a:r>
              <a:rPr lang="en-US" dirty="0"/>
              <a:t>An "Open Access" example for a CDI record</a:t>
            </a:r>
          </a:p>
        </p:txBody>
      </p:sp>
      <p:sp>
        <p:nvSpPr>
          <p:cNvPr id="5" name="Rectangle 4">
            <a:extLst>
              <a:ext uri="{FF2B5EF4-FFF2-40B4-BE49-F238E27FC236}">
                <a16:creationId xmlns:a16="http://schemas.microsoft.com/office/drawing/2014/main" id="{14844A0E-9599-1A6D-BA0A-99FC93DA24A1}"/>
              </a:ext>
            </a:extLst>
          </p:cNvPr>
          <p:cNvSpPr/>
          <p:nvPr/>
        </p:nvSpPr>
        <p:spPr>
          <a:xfrm>
            <a:off x="1428140" y="1995184"/>
            <a:ext cx="1080120" cy="243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403821-9014-BF16-E9A8-365B41BD4252}"/>
              </a:ext>
            </a:extLst>
          </p:cNvPr>
          <p:cNvSpPr/>
          <p:nvPr/>
        </p:nvSpPr>
        <p:spPr>
          <a:xfrm>
            <a:off x="780068" y="2239061"/>
            <a:ext cx="2135748" cy="243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5D96C99-45B7-1E22-6813-C593996874E0}"/>
              </a:ext>
            </a:extLst>
          </p:cNvPr>
          <p:cNvCxnSpPr/>
          <p:nvPr/>
        </p:nvCxnSpPr>
        <p:spPr>
          <a:xfrm flipH="1">
            <a:off x="2483768" y="1509426"/>
            <a:ext cx="792088" cy="398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673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1673-BEBC-3AFD-A83F-98DB285B206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86CF61-F12A-A12F-CE94-ED7A31250E3E}"/>
              </a:ext>
            </a:extLst>
          </p:cNvPr>
          <p:cNvPicPr>
            <a:picLocks noChangeAspect="1"/>
          </p:cNvPicPr>
          <p:nvPr/>
        </p:nvPicPr>
        <p:blipFill>
          <a:blip r:embed="rId3"/>
          <a:stretch>
            <a:fillRect/>
          </a:stretch>
        </p:blipFill>
        <p:spPr>
          <a:xfrm>
            <a:off x="1623601" y="1419622"/>
            <a:ext cx="5896798" cy="2991267"/>
          </a:xfrm>
          <a:prstGeom prst="rect">
            <a:avLst/>
          </a:prstGeom>
          <a:ln>
            <a:solidFill>
              <a:schemeClr val="accent1"/>
            </a:solidFill>
          </a:ln>
        </p:spPr>
      </p:pic>
      <p:sp>
        <p:nvSpPr>
          <p:cNvPr id="4" name="Content Placeholder 3">
            <a:extLst>
              <a:ext uri="{FF2B5EF4-FFF2-40B4-BE49-F238E27FC236}">
                <a16:creationId xmlns:a16="http://schemas.microsoft.com/office/drawing/2014/main" id="{077338A0-9706-8DD1-F8B3-86380E456973}"/>
              </a:ext>
            </a:extLst>
          </p:cNvPr>
          <p:cNvSpPr>
            <a:spLocks noGrp="1"/>
          </p:cNvSpPr>
          <p:nvPr>
            <p:ph idx="1"/>
          </p:nvPr>
        </p:nvSpPr>
        <p:spPr>
          <a:xfrm>
            <a:off x="395536" y="771551"/>
            <a:ext cx="8424936" cy="646116"/>
          </a:xfrm>
        </p:spPr>
        <p:txBody>
          <a:bodyPr>
            <a:noAutofit/>
          </a:bodyPr>
          <a:lstStyle/>
          <a:p>
            <a:pPr>
              <a:lnSpc>
                <a:spcPct val="90000"/>
              </a:lnSpc>
            </a:pPr>
            <a:r>
              <a:rPr lang="en-US" sz="1800" dirty="0">
                <a:solidFill>
                  <a:srgbClr val="3E4C56"/>
                </a:solidFill>
              </a:rPr>
              <a:t>The PNX of the journal also includes An "Open Access" indication in the "</a:t>
            </a:r>
            <a:r>
              <a:rPr lang="en-US" sz="1800" dirty="0" err="1">
                <a:solidFill>
                  <a:srgbClr val="3E4C56"/>
                </a:solidFill>
              </a:rPr>
              <a:t>addata</a:t>
            </a:r>
            <a:r>
              <a:rPr lang="en-US" sz="1800" dirty="0">
                <a:solidFill>
                  <a:srgbClr val="3E4C56"/>
                </a:solidFill>
              </a:rPr>
              <a:t>" section.</a:t>
            </a:r>
            <a:endParaRPr lang="en-US" sz="1800" dirty="0">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7D0ABA9-7CB8-EE91-34BA-B129499C97C6}"/>
              </a:ext>
            </a:extLst>
          </p:cNvPr>
          <p:cNvSpPr/>
          <p:nvPr/>
        </p:nvSpPr>
        <p:spPr>
          <a:xfrm>
            <a:off x="1651340" y="1417667"/>
            <a:ext cx="760420" cy="217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a:extLst>
              <a:ext uri="{FF2B5EF4-FFF2-40B4-BE49-F238E27FC236}">
                <a16:creationId xmlns:a16="http://schemas.microsoft.com/office/drawing/2014/main" id="{5F7386F0-26B8-63E4-15D5-5527A5BD0BF1}"/>
              </a:ext>
            </a:extLst>
          </p:cNvPr>
          <p:cNvSpPr>
            <a:spLocks noGrp="1"/>
          </p:cNvSpPr>
          <p:nvPr>
            <p:ph type="title"/>
          </p:nvPr>
        </p:nvSpPr>
        <p:spPr>
          <a:xfrm>
            <a:off x="395536" y="70415"/>
            <a:ext cx="8424936" cy="576064"/>
          </a:xfrm>
        </p:spPr>
        <p:txBody>
          <a:bodyPr>
            <a:normAutofit/>
          </a:bodyPr>
          <a:lstStyle/>
          <a:p>
            <a:r>
              <a:rPr lang="en-US" dirty="0"/>
              <a:t>An "Open Access" example for a CDI record</a:t>
            </a:r>
          </a:p>
        </p:txBody>
      </p:sp>
      <p:sp>
        <p:nvSpPr>
          <p:cNvPr id="8" name="Rectangle 7">
            <a:extLst>
              <a:ext uri="{FF2B5EF4-FFF2-40B4-BE49-F238E27FC236}">
                <a16:creationId xmlns:a16="http://schemas.microsoft.com/office/drawing/2014/main" id="{35754D14-680B-58BE-F97B-A730419413D0}"/>
              </a:ext>
            </a:extLst>
          </p:cNvPr>
          <p:cNvSpPr/>
          <p:nvPr/>
        </p:nvSpPr>
        <p:spPr>
          <a:xfrm>
            <a:off x="1805208" y="4018119"/>
            <a:ext cx="1766844" cy="217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8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BA737-2ED2-C967-6B06-AF9C16947F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C1F6B2-7B75-8A36-C42F-F04F22DDEEDD}"/>
              </a:ext>
            </a:extLst>
          </p:cNvPr>
          <p:cNvSpPr>
            <a:spLocks noGrp="1"/>
          </p:cNvSpPr>
          <p:nvPr>
            <p:ph type="ctrTitle"/>
          </p:nvPr>
        </p:nvSpPr>
        <p:spPr>
          <a:xfrm>
            <a:off x="107504" y="3319778"/>
            <a:ext cx="9036495" cy="1240583"/>
          </a:xfrm>
        </p:spPr>
        <p:txBody>
          <a:bodyPr/>
          <a:lstStyle/>
          <a:p>
            <a:pPr algn="ctr"/>
            <a:r>
              <a:rPr lang="en-US" sz="2600" dirty="0"/>
              <a:t>An "Open Access" example for a local record</a:t>
            </a:r>
          </a:p>
        </p:txBody>
      </p:sp>
    </p:spTree>
    <p:extLst>
      <p:ext uri="{BB962C8B-B14F-4D97-AF65-F5344CB8AC3E}">
        <p14:creationId xmlns:p14="http://schemas.microsoft.com/office/powerpoint/2010/main" val="80200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098FA-B367-23CE-9755-70B5438BF8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721F69-7BBA-527A-8577-6475F2493608}"/>
              </a:ext>
            </a:extLst>
          </p:cNvPr>
          <p:cNvSpPr>
            <a:spLocks noGrp="1"/>
          </p:cNvSpPr>
          <p:nvPr>
            <p:ph type="title"/>
          </p:nvPr>
        </p:nvSpPr>
        <p:spPr/>
        <p:txBody>
          <a:bodyPr>
            <a:normAutofit/>
          </a:bodyPr>
          <a:lstStyle/>
          <a:p>
            <a:r>
              <a:rPr lang="en-US" dirty="0"/>
              <a:t>An "Open Access" example for a local record</a:t>
            </a:r>
          </a:p>
        </p:txBody>
      </p:sp>
      <p:sp>
        <p:nvSpPr>
          <p:cNvPr id="6" name="Content Placeholder 3">
            <a:extLst>
              <a:ext uri="{FF2B5EF4-FFF2-40B4-BE49-F238E27FC236}">
                <a16:creationId xmlns:a16="http://schemas.microsoft.com/office/drawing/2014/main" id="{CF58AEF9-815D-52F8-E552-ACC4DCF8B6AF}"/>
              </a:ext>
            </a:extLst>
          </p:cNvPr>
          <p:cNvSpPr>
            <a:spLocks noGrp="1"/>
          </p:cNvSpPr>
          <p:nvPr>
            <p:ph idx="1"/>
          </p:nvPr>
        </p:nvSpPr>
        <p:spPr>
          <a:xfrm>
            <a:off x="395536" y="771551"/>
            <a:ext cx="8424936" cy="4032447"/>
          </a:xfrm>
        </p:spPr>
        <p:txBody>
          <a:bodyPr>
            <a:noAutofit/>
          </a:bodyPr>
          <a:lstStyle/>
          <a:p>
            <a:r>
              <a:rPr lang="en-US" sz="1800" dirty="0"/>
              <a:t>As explained at from </a:t>
            </a:r>
            <a:r>
              <a:rPr lang="en-US" sz="1800" u="sng" dirty="0">
                <a:hlinkClick r:id="rId3"/>
              </a:rPr>
              <a:t>Adding Open Access Indicator to Local Records</a:t>
            </a:r>
            <a:r>
              <a:rPr lang="en-US" sz="1800" dirty="0"/>
              <a:t> , It is also possible to add Open Access Indicator to Local Records</a:t>
            </a:r>
          </a:p>
          <a:p>
            <a:r>
              <a:rPr lang="en-US" sz="1800" dirty="0"/>
              <a:t>While the previous slide covered content from the Central Index and the CZ, it is also possible to display the Open Access indicator for local Alma records by adding the following MARC information to them:</a:t>
            </a:r>
          </a:p>
          <a:p>
            <a:pPr lvl="1"/>
            <a:r>
              <a:rPr lang="en-US" sz="1800" dirty="0"/>
              <a:t>506 0_ $f Unrestricted online access $2 star</a:t>
            </a:r>
          </a:p>
          <a:p>
            <a:pPr lvl="1"/>
            <a:r>
              <a:rPr lang="en-US" sz="1800" dirty="0"/>
              <a:t>The $f and $2 subfields must be entered as shown above and must not contain any punctuation (such as a period). Otherwise, the indicator will not appear.</a:t>
            </a:r>
          </a:p>
          <a:p>
            <a:r>
              <a:rPr lang="en-US" sz="1800" dirty="0"/>
              <a:t>Note that this is the same criteria used for displaying Open Access Indicators in the Alma user interface and is described at </a:t>
            </a:r>
            <a:r>
              <a:rPr lang="en-US" sz="1800" dirty="0">
                <a:hlinkClick r:id="rId4" tooltip="Resource Management - Peer Reviewed and Open Access in Alma.docx"/>
              </a:rPr>
              <a:t>Peer Reviewed and Open Access in Alma</a:t>
            </a:r>
            <a:endParaRPr lang="en-US" sz="1800" dirty="0">
              <a:solidFill>
                <a:srgbClr val="3E4C56"/>
              </a:solidFill>
            </a:endParaRPr>
          </a:p>
          <a:p>
            <a:pPr marL="0" indent="0">
              <a:buNone/>
            </a:pPr>
            <a:endParaRPr lang="en-US" sz="1800" dirty="0"/>
          </a:p>
          <a:p>
            <a:pPr>
              <a:lnSpc>
                <a:spcPct val="90000"/>
              </a:lnSpc>
            </a:pP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552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C35CF-8CF6-2B65-3999-02779D58AF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27374D-63F0-1EA8-81F0-DA541F8163F7}"/>
              </a:ext>
            </a:extLst>
          </p:cNvPr>
          <p:cNvSpPr>
            <a:spLocks noGrp="1"/>
          </p:cNvSpPr>
          <p:nvPr>
            <p:ph type="title"/>
          </p:nvPr>
        </p:nvSpPr>
        <p:spPr/>
        <p:txBody>
          <a:bodyPr>
            <a:normAutofit/>
          </a:bodyPr>
          <a:lstStyle/>
          <a:p>
            <a:r>
              <a:rPr lang="en-US" dirty="0"/>
              <a:t>An "Open Access" example for a local record</a:t>
            </a:r>
          </a:p>
        </p:txBody>
      </p:sp>
      <p:sp>
        <p:nvSpPr>
          <p:cNvPr id="6" name="Content Placeholder 3">
            <a:extLst>
              <a:ext uri="{FF2B5EF4-FFF2-40B4-BE49-F238E27FC236}">
                <a16:creationId xmlns:a16="http://schemas.microsoft.com/office/drawing/2014/main" id="{86342AF1-1B68-C8AE-FAD6-E9F943FFF0D1}"/>
              </a:ext>
            </a:extLst>
          </p:cNvPr>
          <p:cNvSpPr>
            <a:spLocks noGrp="1"/>
          </p:cNvSpPr>
          <p:nvPr>
            <p:ph idx="1"/>
          </p:nvPr>
        </p:nvSpPr>
        <p:spPr>
          <a:xfrm>
            <a:off x="395536" y="771551"/>
            <a:ext cx="8424936" cy="3816423"/>
          </a:xfrm>
        </p:spPr>
        <p:txBody>
          <a:bodyPr>
            <a:noAutofit/>
          </a:bodyPr>
          <a:lstStyle/>
          <a:p>
            <a:r>
              <a:rPr lang="en-US" sz="1800" dirty="0"/>
              <a:t>On the next slide is the bibliographic record for title “</a:t>
            </a:r>
            <a:r>
              <a:rPr lang="en-US" sz="1800" dirty="0" err="1"/>
              <a:t>Tʻai-pei</a:t>
            </a:r>
            <a:r>
              <a:rPr lang="en-US" sz="1800" dirty="0"/>
              <a:t> shih </a:t>
            </a:r>
            <a:r>
              <a:rPr lang="en-US" sz="1800" dirty="0" err="1"/>
              <a:t>yüan</a:t>
            </a:r>
            <a:r>
              <a:rPr lang="en-US" sz="1800" dirty="0"/>
              <a:t> </a:t>
            </a:r>
            <a:r>
              <a:rPr lang="en-US" sz="1800" dirty="0" err="1"/>
              <a:t>hsüeh</a:t>
            </a:r>
            <a:r>
              <a:rPr lang="en-US" sz="1800" dirty="0"/>
              <a:t> pao”.</a:t>
            </a:r>
          </a:p>
          <a:p>
            <a:r>
              <a:rPr lang="en-US" sz="1800" dirty="0"/>
              <a:t>The alternate title is “Journal of Taiwan Provincial Taipei Teachers College”.</a:t>
            </a:r>
          </a:p>
          <a:p>
            <a:r>
              <a:rPr lang="en-US" sz="1800" dirty="0"/>
              <a:t>It has field 5060_ including the following two subfields: $f Unrestricted online access $2 star</a:t>
            </a:r>
          </a:p>
          <a:p>
            <a:pPr>
              <a:lnSpc>
                <a:spcPct val="90000"/>
              </a:lnSpc>
            </a:pP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596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27B0-95B6-006B-69C4-A5AD340A3D7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BA25FDE-5CFC-652B-25D8-C661AB9ECD1B}"/>
              </a:ext>
            </a:extLst>
          </p:cNvPr>
          <p:cNvPicPr>
            <a:picLocks noChangeAspect="1"/>
          </p:cNvPicPr>
          <p:nvPr/>
        </p:nvPicPr>
        <p:blipFill>
          <a:blip r:embed="rId3"/>
          <a:stretch>
            <a:fillRect/>
          </a:stretch>
        </p:blipFill>
        <p:spPr>
          <a:xfrm>
            <a:off x="1137758" y="774361"/>
            <a:ext cx="6868484" cy="4029637"/>
          </a:xfrm>
          <a:prstGeom prst="rect">
            <a:avLst/>
          </a:prstGeom>
          <a:ln>
            <a:solidFill>
              <a:schemeClr val="accent1"/>
            </a:solidFill>
          </a:ln>
        </p:spPr>
      </p:pic>
      <p:sp>
        <p:nvSpPr>
          <p:cNvPr id="3" name="Title 2">
            <a:extLst>
              <a:ext uri="{FF2B5EF4-FFF2-40B4-BE49-F238E27FC236}">
                <a16:creationId xmlns:a16="http://schemas.microsoft.com/office/drawing/2014/main" id="{289C2FEB-4487-B366-DA98-0368D577774F}"/>
              </a:ext>
            </a:extLst>
          </p:cNvPr>
          <p:cNvSpPr>
            <a:spLocks noGrp="1"/>
          </p:cNvSpPr>
          <p:nvPr>
            <p:ph type="title"/>
          </p:nvPr>
        </p:nvSpPr>
        <p:spPr/>
        <p:txBody>
          <a:bodyPr>
            <a:normAutofit/>
          </a:bodyPr>
          <a:lstStyle/>
          <a:p>
            <a:r>
              <a:rPr lang="en-US" dirty="0"/>
              <a:t>An "Open Access" example for a local record</a:t>
            </a:r>
          </a:p>
        </p:txBody>
      </p:sp>
      <p:sp>
        <p:nvSpPr>
          <p:cNvPr id="8" name="Rectangle 7">
            <a:extLst>
              <a:ext uri="{FF2B5EF4-FFF2-40B4-BE49-F238E27FC236}">
                <a16:creationId xmlns:a16="http://schemas.microsoft.com/office/drawing/2014/main" id="{D53E1CC8-8B00-BAC4-1B88-9879D4E19D81}"/>
              </a:ext>
            </a:extLst>
          </p:cNvPr>
          <p:cNvSpPr/>
          <p:nvPr/>
        </p:nvSpPr>
        <p:spPr>
          <a:xfrm>
            <a:off x="3851920" y="3579862"/>
            <a:ext cx="223224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95CA3B-8592-A9CC-2C54-94C956DB5030}"/>
              </a:ext>
            </a:extLst>
          </p:cNvPr>
          <p:cNvSpPr/>
          <p:nvPr/>
        </p:nvSpPr>
        <p:spPr>
          <a:xfrm>
            <a:off x="1195788" y="3579862"/>
            <a:ext cx="172819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97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7F8DB-016B-9606-0CB0-DFEDD91F111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64A263C-BFD8-070F-9CC7-7C1E0C7DF8E2}"/>
              </a:ext>
            </a:extLst>
          </p:cNvPr>
          <p:cNvPicPr>
            <a:picLocks noChangeAspect="1"/>
          </p:cNvPicPr>
          <p:nvPr/>
        </p:nvPicPr>
        <p:blipFill>
          <a:blip r:embed="rId3"/>
          <a:stretch>
            <a:fillRect/>
          </a:stretch>
        </p:blipFill>
        <p:spPr>
          <a:xfrm>
            <a:off x="0" y="1472684"/>
            <a:ext cx="9144000" cy="2971307"/>
          </a:xfrm>
          <a:prstGeom prst="rect">
            <a:avLst/>
          </a:prstGeom>
          <a:ln>
            <a:solidFill>
              <a:schemeClr val="accent1"/>
            </a:solidFill>
          </a:ln>
        </p:spPr>
      </p:pic>
      <p:sp>
        <p:nvSpPr>
          <p:cNvPr id="6" name="Rectangle 5">
            <a:extLst>
              <a:ext uri="{FF2B5EF4-FFF2-40B4-BE49-F238E27FC236}">
                <a16:creationId xmlns:a16="http://schemas.microsoft.com/office/drawing/2014/main" id="{0023FB1A-E17E-FBC8-616D-ACF5864A83C6}"/>
              </a:ext>
            </a:extLst>
          </p:cNvPr>
          <p:cNvSpPr/>
          <p:nvPr/>
        </p:nvSpPr>
        <p:spPr>
          <a:xfrm>
            <a:off x="179512" y="3340814"/>
            <a:ext cx="792088" cy="239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A59FF1-16FC-5402-781F-C6B18B32EBBE}"/>
              </a:ext>
            </a:extLst>
          </p:cNvPr>
          <p:cNvSpPr/>
          <p:nvPr/>
        </p:nvSpPr>
        <p:spPr>
          <a:xfrm>
            <a:off x="1907704" y="3325135"/>
            <a:ext cx="3744416" cy="2547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5875C91E-48E7-552D-41C7-9992F107B2EE}"/>
              </a:ext>
            </a:extLst>
          </p:cNvPr>
          <p:cNvSpPr>
            <a:spLocks noGrp="1"/>
          </p:cNvSpPr>
          <p:nvPr>
            <p:ph idx="1"/>
          </p:nvPr>
        </p:nvSpPr>
        <p:spPr>
          <a:xfrm>
            <a:off x="323528" y="771550"/>
            <a:ext cx="8424936" cy="576063"/>
          </a:xfrm>
        </p:spPr>
        <p:txBody>
          <a:bodyPr>
            <a:normAutofit/>
          </a:bodyPr>
          <a:lstStyle/>
          <a:p>
            <a:pPr>
              <a:lnSpc>
                <a:spcPct val="90000"/>
              </a:lnSpc>
            </a:pPr>
            <a:r>
              <a:rPr lang="en-US" sz="1800" dirty="0">
                <a:solidFill>
                  <a:srgbClr val="3E4C56"/>
                </a:solidFill>
              </a:rPr>
              <a:t>We will search for the local record</a:t>
            </a:r>
            <a:endParaRPr lang="en-US" sz="1800" dirty="0">
              <a:effectLst/>
              <a:ea typeface="Calibri" panose="020F0502020204030204" pitchFamily="34" charset="0"/>
              <a:cs typeface="Arial" panose="020B0604020202020204" pitchFamily="34" charset="0"/>
            </a:endParaRPr>
          </a:p>
        </p:txBody>
      </p:sp>
      <p:sp>
        <p:nvSpPr>
          <p:cNvPr id="25" name="Title 2">
            <a:extLst>
              <a:ext uri="{FF2B5EF4-FFF2-40B4-BE49-F238E27FC236}">
                <a16:creationId xmlns:a16="http://schemas.microsoft.com/office/drawing/2014/main" id="{0B3E18F6-F42A-DF8D-6721-565A0DF537E9}"/>
              </a:ext>
            </a:extLst>
          </p:cNvPr>
          <p:cNvSpPr>
            <a:spLocks noGrp="1"/>
          </p:cNvSpPr>
          <p:nvPr>
            <p:ph type="title"/>
          </p:nvPr>
        </p:nvSpPr>
        <p:spPr>
          <a:xfrm>
            <a:off x="395536" y="70415"/>
            <a:ext cx="8424936" cy="576064"/>
          </a:xfrm>
        </p:spPr>
        <p:txBody>
          <a:bodyPr>
            <a:normAutofit/>
          </a:bodyPr>
          <a:lstStyle/>
          <a:p>
            <a:r>
              <a:rPr lang="en-US" dirty="0"/>
              <a:t>An "Open Access" example for a local record</a:t>
            </a:r>
          </a:p>
        </p:txBody>
      </p:sp>
    </p:spTree>
    <p:extLst>
      <p:ext uri="{BB962C8B-B14F-4D97-AF65-F5344CB8AC3E}">
        <p14:creationId xmlns:p14="http://schemas.microsoft.com/office/powerpoint/2010/main" val="48945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9E98D-B38B-AA5C-2037-9D39D2B05E9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3F07D9F-5536-4D22-B543-22CA17DB28A8}"/>
              </a:ext>
            </a:extLst>
          </p:cNvPr>
          <p:cNvPicPr>
            <a:picLocks noChangeAspect="1"/>
          </p:cNvPicPr>
          <p:nvPr/>
        </p:nvPicPr>
        <p:blipFill>
          <a:blip r:embed="rId3"/>
          <a:stretch>
            <a:fillRect/>
          </a:stretch>
        </p:blipFill>
        <p:spPr>
          <a:xfrm>
            <a:off x="0" y="1446124"/>
            <a:ext cx="9144000" cy="2853818"/>
          </a:xfrm>
          <a:prstGeom prst="rect">
            <a:avLst/>
          </a:prstGeom>
          <a:ln>
            <a:solidFill>
              <a:schemeClr val="accent1"/>
            </a:solidFill>
          </a:ln>
        </p:spPr>
      </p:pic>
      <p:sp>
        <p:nvSpPr>
          <p:cNvPr id="6" name="Rectangle 5">
            <a:extLst>
              <a:ext uri="{FF2B5EF4-FFF2-40B4-BE49-F238E27FC236}">
                <a16:creationId xmlns:a16="http://schemas.microsoft.com/office/drawing/2014/main" id="{8C9E4127-22E7-7524-7352-530939902AF8}"/>
              </a:ext>
            </a:extLst>
          </p:cNvPr>
          <p:cNvSpPr/>
          <p:nvPr/>
        </p:nvSpPr>
        <p:spPr>
          <a:xfrm>
            <a:off x="1225507" y="3119962"/>
            <a:ext cx="826213" cy="236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8049A1-6B7D-45A8-291F-CE451182E7C0}"/>
              </a:ext>
            </a:extLst>
          </p:cNvPr>
          <p:cNvSpPr/>
          <p:nvPr/>
        </p:nvSpPr>
        <p:spPr>
          <a:xfrm>
            <a:off x="770436" y="3356711"/>
            <a:ext cx="1816528" cy="206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D1484E0F-8AD5-8EC0-69BD-4A179F97BF95}"/>
              </a:ext>
            </a:extLst>
          </p:cNvPr>
          <p:cNvSpPr>
            <a:spLocks noGrp="1"/>
          </p:cNvSpPr>
          <p:nvPr>
            <p:ph idx="1"/>
          </p:nvPr>
        </p:nvSpPr>
        <p:spPr>
          <a:xfrm>
            <a:off x="323528" y="771550"/>
            <a:ext cx="8424936" cy="576063"/>
          </a:xfrm>
        </p:spPr>
        <p:txBody>
          <a:bodyPr>
            <a:normAutofit/>
          </a:bodyPr>
          <a:lstStyle/>
          <a:p>
            <a:pPr>
              <a:lnSpc>
                <a:spcPct val="90000"/>
              </a:lnSpc>
            </a:pPr>
            <a:r>
              <a:rPr lang="en-US" sz="1800" dirty="0">
                <a:solidFill>
                  <a:srgbClr val="3E4C56"/>
                </a:solidFill>
              </a:rPr>
              <a:t>We retrieve the record and see that it is "Open Access"</a:t>
            </a:r>
            <a:endParaRPr lang="en-US" sz="1800" dirty="0">
              <a:effectLst/>
              <a:ea typeface="Calibri" panose="020F0502020204030204" pitchFamily="34" charset="0"/>
              <a:cs typeface="Arial" panose="020B0604020202020204" pitchFamily="34" charset="0"/>
            </a:endParaRPr>
          </a:p>
        </p:txBody>
      </p:sp>
      <p:sp>
        <p:nvSpPr>
          <p:cNvPr id="25" name="Title 2">
            <a:extLst>
              <a:ext uri="{FF2B5EF4-FFF2-40B4-BE49-F238E27FC236}">
                <a16:creationId xmlns:a16="http://schemas.microsoft.com/office/drawing/2014/main" id="{EB138FEA-7BC5-0BB2-F8E7-92EDEFC5770A}"/>
              </a:ext>
            </a:extLst>
          </p:cNvPr>
          <p:cNvSpPr>
            <a:spLocks noGrp="1"/>
          </p:cNvSpPr>
          <p:nvPr>
            <p:ph type="title"/>
          </p:nvPr>
        </p:nvSpPr>
        <p:spPr>
          <a:xfrm>
            <a:off x="395536" y="70415"/>
            <a:ext cx="8424936" cy="576064"/>
          </a:xfrm>
        </p:spPr>
        <p:txBody>
          <a:bodyPr>
            <a:normAutofit/>
          </a:bodyPr>
          <a:lstStyle/>
          <a:p>
            <a:r>
              <a:rPr lang="en-US" dirty="0"/>
              <a:t>An "Open Access" example for a local record</a:t>
            </a:r>
          </a:p>
        </p:txBody>
      </p:sp>
      <p:cxnSp>
        <p:nvCxnSpPr>
          <p:cNvPr id="5" name="Straight Arrow Connector 4">
            <a:extLst>
              <a:ext uri="{FF2B5EF4-FFF2-40B4-BE49-F238E27FC236}">
                <a16:creationId xmlns:a16="http://schemas.microsoft.com/office/drawing/2014/main" id="{E67792DC-1932-04D4-1456-EB040062522C}"/>
              </a:ext>
            </a:extLst>
          </p:cNvPr>
          <p:cNvCxnSpPr/>
          <p:nvPr/>
        </p:nvCxnSpPr>
        <p:spPr>
          <a:xfrm flipH="1">
            <a:off x="2051720" y="2663988"/>
            <a:ext cx="792088" cy="398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95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82568-3529-285C-A6E2-EE1D8B7C6C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675DB2-B258-4317-2819-BB96EB535E81}"/>
              </a:ext>
            </a:extLst>
          </p:cNvPr>
          <p:cNvPicPr>
            <a:picLocks noChangeAspect="1"/>
          </p:cNvPicPr>
          <p:nvPr/>
        </p:nvPicPr>
        <p:blipFill>
          <a:blip r:embed="rId3"/>
          <a:stretch>
            <a:fillRect/>
          </a:stretch>
        </p:blipFill>
        <p:spPr>
          <a:xfrm>
            <a:off x="2385390" y="1131590"/>
            <a:ext cx="5232334" cy="3762777"/>
          </a:xfrm>
          <a:prstGeom prst="rect">
            <a:avLst/>
          </a:prstGeom>
          <a:ln>
            <a:solidFill>
              <a:schemeClr val="accent1"/>
            </a:solidFill>
          </a:ln>
        </p:spPr>
      </p:pic>
      <p:sp>
        <p:nvSpPr>
          <p:cNvPr id="4" name="Content Placeholder 3">
            <a:extLst>
              <a:ext uri="{FF2B5EF4-FFF2-40B4-BE49-F238E27FC236}">
                <a16:creationId xmlns:a16="http://schemas.microsoft.com/office/drawing/2014/main" id="{148379CD-B2E1-5703-1994-539941DA79E5}"/>
              </a:ext>
            </a:extLst>
          </p:cNvPr>
          <p:cNvSpPr>
            <a:spLocks noGrp="1"/>
          </p:cNvSpPr>
          <p:nvPr>
            <p:ph idx="1"/>
          </p:nvPr>
        </p:nvSpPr>
        <p:spPr>
          <a:xfrm>
            <a:off x="395536" y="771550"/>
            <a:ext cx="8424936" cy="648072"/>
          </a:xfrm>
        </p:spPr>
        <p:txBody>
          <a:bodyPr>
            <a:noAutofit/>
          </a:bodyPr>
          <a:lstStyle/>
          <a:p>
            <a:pPr>
              <a:lnSpc>
                <a:spcPct val="90000"/>
              </a:lnSpc>
            </a:pPr>
            <a:r>
              <a:rPr lang="en-US" sz="1800" dirty="0">
                <a:solidFill>
                  <a:srgbClr val="3E4C56"/>
                </a:solidFill>
              </a:rPr>
              <a:t>Viewing the source record from within Primo we see the 5060_ subfields f and 2</a:t>
            </a:r>
          </a:p>
        </p:txBody>
      </p:sp>
      <p:sp>
        <p:nvSpPr>
          <p:cNvPr id="7" name="Rectangle 6">
            <a:extLst>
              <a:ext uri="{FF2B5EF4-FFF2-40B4-BE49-F238E27FC236}">
                <a16:creationId xmlns:a16="http://schemas.microsoft.com/office/drawing/2014/main" id="{0D77EF90-C3B7-DD88-63B3-45CDA91FF18E}"/>
              </a:ext>
            </a:extLst>
          </p:cNvPr>
          <p:cNvSpPr/>
          <p:nvPr/>
        </p:nvSpPr>
        <p:spPr>
          <a:xfrm>
            <a:off x="3635897" y="4400195"/>
            <a:ext cx="2160240" cy="187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FC9F1A4-0392-58E3-45A7-A491C618FD00}"/>
              </a:ext>
            </a:extLst>
          </p:cNvPr>
          <p:cNvSpPr>
            <a:spLocks noGrp="1"/>
          </p:cNvSpPr>
          <p:nvPr>
            <p:ph type="title"/>
          </p:nvPr>
        </p:nvSpPr>
        <p:spPr>
          <a:xfrm>
            <a:off x="395536" y="70415"/>
            <a:ext cx="8424936" cy="576064"/>
          </a:xfrm>
        </p:spPr>
        <p:txBody>
          <a:bodyPr>
            <a:normAutofit/>
          </a:bodyPr>
          <a:lstStyle/>
          <a:p>
            <a:r>
              <a:rPr lang="en-US" dirty="0"/>
              <a:t>An "Open Access" example for a local record</a:t>
            </a:r>
          </a:p>
        </p:txBody>
      </p:sp>
      <p:sp>
        <p:nvSpPr>
          <p:cNvPr id="10" name="Rectangle 9">
            <a:extLst>
              <a:ext uri="{FF2B5EF4-FFF2-40B4-BE49-F238E27FC236}">
                <a16:creationId xmlns:a16="http://schemas.microsoft.com/office/drawing/2014/main" id="{7391E71E-546F-17AC-D4DA-E555F314E7E8}"/>
              </a:ext>
            </a:extLst>
          </p:cNvPr>
          <p:cNvSpPr/>
          <p:nvPr/>
        </p:nvSpPr>
        <p:spPr>
          <a:xfrm>
            <a:off x="2363535" y="4400195"/>
            <a:ext cx="552282" cy="187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657561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116A3-6BD8-36DB-AD84-BF16EB5B365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945A5EF-1819-6D08-FB31-45C80E23C24F}"/>
              </a:ext>
            </a:extLst>
          </p:cNvPr>
          <p:cNvPicPr>
            <a:picLocks noChangeAspect="1"/>
          </p:cNvPicPr>
          <p:nvPr/>
        </p:nvPicPr>
        <p:blipFill>
          <a:blip r:embed="rId3"/>
          <a:stretch>
            <a:fillRect/>
          </a:stretch>
        </p:blipFill>
        <p:spPr>
          <a:xfrm>
            <a:off x="1838629" y="1994088"/>
            <a:ext cx="5401429" cy="2610214"/>
          </a:xfrm>
          <a:prstGeom prst="rect">
            <a:avLst/>
          </a:prstGeom>
          <a:ln>
            <a:solidFill>
              <a:schemeClr val="accent1"/>
            </a:solidFill>
          </a:ln>
        </p:spPr>
      </p:pic>
      <p:sp>
        <p:nvSpPr>
          <p:cNvPr id="4" name="Content Placeholder 3">
            <a:extLst>
              <a:ext uri="{FF2B5EF4-FFF2-40B4-BE49-F238E27FC236}">
                <a16:creationId xmlns:a16="http://schemas.microsoft.com/office/drawing/2014/main" id="{9EE09722-BF31-3C81-5EF0-60BCAEF08A98}"/>
              </a:ext>
            </a:extLst>
          </p:cNvPr>
          <p:cNvSpPr>
            <a:spLocks noGrp="1"/>
          </p:cNvSpPr>
          <p:nvPr>
            <p:ph idx="1"/>
          </p:nvPr>
        </p:nvSpPr>
        <p:spPr>
          <a:xfrm>
            <a:off x="395536" y="771550"/>
            <a:ext cx="8424936" cy="648072"/>
          </a:xfrm>
        </p:spPr>
        <p:txBody>
          <a:bodyPr>
            <a:noAutofit/>
          </a:bodyPr>
          <a:lstStyle/>
          <a:p>
            <a:pPr>
              <a:lnSpc>
                <a:spcPct val="90000"/>
              </a:lnSpc>
            </a:pPr>
            <a:r>
              <a:rPr lang="en-US" sz="1800" dirty="0">
                <a:solidFill>
                  <a:srgbClr val="3E4C56"/>
                </a:solidFill>
              </a:rPr>
              <a:t>When viewing the </a:t>
            </a:r>
            <a:r>
              <a:rPr lang="en-US" sz="1800" dirty="0">
                <a:solidFill>
                  <a:srgbClr val="3E4C56"/>
                </a:solidFill>
                <a:hlinkClick r:id="rId4"/>
              </a:rPr>
              <a:t>PNX</a:t>
            </a:r>
            <a:r>
              <a:rPr lang="en-US" sz="1800" dirty="0">
                <a:solidFill>
                  <a:srgbClr val="3E4C56"/>
                </a:solidFill>
              </a:rPr>
              <a:t> of the CDI citation we see the "Open Access" indication.</a:t>
            </a:r>
          </a:p>
          <a:p>
            <a:pPr>
              <a:lnSpc>
                <a:spcPct val="90000"/>
              </a:lnSpc>
            </a:pPr>
            <a:r>
              <a:rPr lang="en-US" sz="1800" dirty="0">
                <a:solidFill>
                  <a:srgbClr val="3E4C56"/>
                </a:solidFill>
              </a:rPr>
              <a:t>Here is the "Open Access" indication in the “</a:t>
            </a:r>
            <a:r>
              <a:rPr lang="en-US" sz="1800" dirty="0" err="1">
                <a:solidFill>
                  <a:srgbClr val="3E4C56"/>
                </a:solidFill>
              </a:rPr>
              <a:t>addata</a:t>
            </a:r>
            <a:r>
              <a:rPr lang="en-US" sz="1800" dirty="0">
                <a:solidFill>
                  <a:srgbClr val="3E4C56"/>
                </a:solidFill>
              </a:rPr>
              <a:t>" section of the PNX:</a:t>
            </a:r>
            <a:endParaRPr lang="en-US" sz="1800" dirty="0">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C72EB77-7BBE-5CC9-200E-BD9898E9A268}"/>
              </a:ext>
            </a:extLst>
          </p:cNvPr>
          <p:cNvSpPr/>
          <p:nvPr/>
        </p:nvSpPr>
        <p:spPr>
          <a:xfrm>
            <a:off x="2051720" y="4227934"/>
            <a:ext cx="3122713"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27576575-A9A3-3E24-F5CD-DD2EF1B23D4F}"/>
              </a:ext>
            </a:extLst>
          </p:cNvPr>
          <p:cNvSpPr>
            <a:spLocks noGrp="1"/>
          </p:cNvSpPr>
          <p:nvPr>
            <p:ph type="title"/>
          </p:nvPr>
        </p:nvSpPr>
        <p:spPr>
          <a:xfrm>
            <a:off x="395536" y="70415"/>
            <a:ext cx="8424936" cy="576064"/>
          </a:xfrm>
        </p:spPr>
        <p:txBody>
          <a:bodyPr>
            <a:normAutofit/>
          </a:bodyPr>
          <a:lstStyle/>
          <a:p>
            <a:r>
              <a:rPr lang="en-US" dirty="0"/>
              <a:t>An "Open Access" example for a local record</a:t>
            </a:r>
          </a:p>
        </p:txBody>
      </p:sp>
      <p:sp>
        <p:nvSpPr>
          <p:cNvPr id="10" name="Rectangle 9">
            <a:extLst>
              <a:ext uri="{FF2B5EF4-FFF2-40B4-BE49-F238E27FC236}">
                <a16:creationId xmlns:a16="http://schemas.microsoft.com/office/drawing/2014/main" id="{958EE3C1-0120-F3E5-19F1-766B40E270C1}"/>
              </a:ext>
            </a:extLst>
          </p:cNvPr>
          <p:cNvSpPr/>
          <p:nvPr/>
        </p:nvSpPr>
        <p:spPr>
          <a:xfrm>
            <a:off x="1871285" y="2008750"/>
            <a:ext cx="729715" cy="174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23716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77A7E-3D85-F205-530D-115B3F66B8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AA119F-25E4-769B-26BF-2CC9D446F304}"/>
              </a:ext>
            </a:extLst>
          </p:cNvPr>
          <p:cNvSpPr>
            <a:spLocks noGrp="1"/>
          </p:cNvSpPr>
          <p:nvPr>
            <p:ph type="ctrTitle"/>
          </p:nvPr>
        </p:nvSpPr>
        <p:spPr>
          <a:xfrm>
            <a:off x="526473" y="3319778"/>
            <a:ext cx="8149983" cy="1240583"/>
          </a:xfrm>
        </p:spPr>
        <p:txBody>
          <a:bodyPr/>
          <a:lstStyle/>
          <a:p>
            <a:pPr algn="ctr"/>
            <a:r>
              <a:rPr lang="en-US" sz="2600" dirty="0"/>
              <a:t>Further reading (for topics not discussed here)</a:t>
            </a:r>
          </a:p>
        </p:txBody>
      </p:sp>
    </p:spTree>
    <p:extLst>
      <p:ext uri="{BB962C8B-B14F-4D97-AF65-F5344CB8AC3E}">
        <p14:creationId xmlns:p14="http://schemas.microsoft.com/office/powerpoint/2010/main" val="2249070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15429-E050-0276-6134-03BAB27E96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C7E8A7-8C74-CC3A-4F51-395BB8FE9BB1}"/>
              </a:ext>
            </a:extLst>
          </p:cNvPr>
          <p:cNvSpPr>
            <a:spLocks noGrp="1"/>
          </p:cNvSpPr>
          <p:nvPr>
            <p:ph type="title"/>
          </p:nvPr>
        </p:nvSpPr>
        <p:spPr/>
        <p:txBody>
          <a:bodyPr/>
          <a:lstStyle/>
          <a:p>
            <a:r>
              <a:rPr lang="en-US" dirty="0"/>
              <a:t>Further reading (for topics not discussed here)</a:t>
            </a:r>
          </a:p>
        </p:txBody>
      </p:sp>
      <p:sp>
        <p:nvSpPr>
          <p:cNvPr id="4" name="Content Placeholder 3">
            <a:extLst>
              <a:ext uri="{FF2B5EF4-FFF2-40B4-BE49-F238E27FC236}">
                <a16:creationId xmlns:a16="http://schemas.microsoft.com/office/drawing/2014/main" id="{F87B8A66-B9B1-7FDA-6996-33779BDFD16B}"/>
              </a:ext>
            </a:extLst>
          </p:cNvPr>
          <p:cNvSpPr>
            <a:spLocks noGrp="1"/>
          </p:cNvSpPr>
          <p:nvPr>
            <p:ph idx="1"/>
          </p:nvPr>
        </p:nvSpPr>
        <p:spPr/>
        <p:txBody>
          <a:bodyPr>
            <a:noAutofit/>
          </a:bodyPr>
          <a:lstStyle/>
          <a:p>
            <a:pPr>
              <a:lnSpc>
                <a:spcPct val="90000"/>
              </a:lnSpc>
            </a:pPr>
            <a:r>
              <a:rPr lang="en-US" sz="1800" dirty="0"/>
              <a:t>For more advanced topics on Open Access, including (but not limited to) hybrid open access and how proxying works for Open Access links see </a:t>
            </a:r>
            <a:r>
              <a:rPr lang="en-US" sz="1800" dirty="0">
                <a:hlinkClick r:id="rId2"/>
              </a:rPr>
              <a:t>Open Access Content in CDI</a:t>
            </a:r>
            <a:endParaRPr lang="en-US" sz="1800" dirty="0"/>
          </a:p>
          <a:p>
            <a:pPr>
              <a:lnSpc>
                <a:spcPct val="90000"/>
              </a:lnSpc>
            </a:pPr>
            <a:endParaRPr lang="en-US" sz="1800" dirty="0"/>
          </a:p>
          <a:p>
            <a:pPr>
              <a:lnSpc>
                <a:spcPct val="90000"/>
              </a:lnSpc>
            </a:pPr>
            <a:r>
              <a:rPr lang="en-US" sz="1800" dirty="0"/>
              <a:t>For information about how Ulrich's Periodicals Directory (</a:t>
            </a:r>
            <a:r>
              <a:rPr lang="en-US" sz="1800" u="sng" dirty="0" err="1">
                <a:hlinkClick r:id="rId3" tooltip="https://about.proquest.com/en/products-services/Ulrichsweb/"/>
              </a:rPr>
              <a:t>Ulrichsweb</a:t>
            </a:r>
            <a:r>
              <a:rPr lang="en-US" sz="1800" dirty="0"/>
              <a:t>) is used for Peer review in CDI see </a:t>
            </a:r>
            <a:r>
              <a:rPr lang="en-US" sz="1800" dirty="0">
                <a:hlinkClick r:id="rId4"/>
              </a:rPr>
              <a:t>Peer Reviewed in CDI</a:t>
            </a:r>
            <a:endParaRPr lang="en-US" sz="1800" dirty="0"/>
          </a:p>
          <a:p>
            <a:pPr>
              <a:lnSpc>
                <a:spcPct val="90000"/>
              </a:lnSpc>
            </a:pPr>
            <a:endParaRPr lang="en-US" sz="1800" dirty="0"/>
          </a:p>
        </p:txBody>
      </p:sp>
    </p:spTree>
    <p:extLst>
      <p:ext uri="{BB962C8B-B14F-4D97-AF65-F5344CB8AC3E}">
        <p14:creationId xmlns:p14="http://schemas.microsoft.com/office/powerpoint/2010/main" val="1056753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pPr>
              <a:lnSpc>
                <a:spcPct val="90000"/>
              </a:lnSpc>
            </a:pPr>
            <a:r>
              <a:rPr lang="en-US" sz="1800" dirty="0"/>
              <a:t>Peer-reviewed articles are published in scholarly journals where experts in the field evaluate submissions before publication. In Primo, this label is based on how the </a:t>
            </a:r>
            <a:r>
              <a:rPr lang="en-US" sz="1800" b="1" dirty="0"/>
              <a:t>journal</a:t>
            </a:r>
            <a:r>
              <a:rPr lang="en-US" sz="1800" dirty="0"/>
              <a:t> is classified, not on an evaluation of </a:t>
            </a:r>
            <a:r>
              <a:rPr lang="en-US" sz="1800" b="1" dirty="0"/>
              <a:t>each individual article</a:t>
            </a:r>
            <a:r>
              <a:rPr lang="en-US" sz="1800" dirty="0"/>
              <a:t>.</a:t>
            </a:r>
          </a:p>
          <a:p>
            <a:pPr>
              <a:lnSpc>
                <a:spcPct val="90000"/>
              </a:lnSpc>
            </a:pPr>
            <a:endParaRPr lang="en-US" sz="1800" dirty="0">
              <a:solidFill>
                <a:srgbClr val="3E4C56"/>
              </a:solidFill>
            </a:endParaRPr>
          </a:p>
          <a:p>
            <a:pPr>
              <a:lnSpc>
                <a:spcPct val="90000"/>
              </a:lnSpc>
            </a:pPr>
            <a:r>
              <a:rPr lang="en-US" sz="1800" dirty="0"/>
              <a:t>Open Access items are available online for anyone to read without payment or login. Availability may be provided by the publisher or an open repository.</a:t>
            </a:r>
          </a:p>
          <a:p>
            <a:pPr>
              <a:lnSpc>
                <a:spcPct val="90000"/>
              </a:lnSpc>
            </a:pPr>
            <a:endParaRPr lang="en-US" sz="1800" dirty="0"/>
          </a:p>
          <a:p>
            <a:pPr>
              <a:lnSpc>
                <a:spcPct val="90000"/>
              </a:lnSpc>
            </a:pPr>
            <a:r>
              <a:rPr lang="en-US" sz="1800" dirty="0"/>
              <a:t>In Primo VE CDI citations as well as Journals in the library catalog may be faceted by "Peer Reviewed" and by "Open Access".  </a:t>
            </a:r>
          </a:p>
          <a:p>
            <a:pPr>
              <a:lnSpc>
                <a:spcPct val="90000"/>
              </a:lnSpc>
            </a:pPr>
            <a:endParaRPr lang="en-US" sz="1800" dirty="0"/>
          </a:p>
          <a:p>
            <a:pPr>
              <a:lnSpc>
                <a:spcPct val="90000"/>
              </a:lnSpc>
            </a:pPr>
            <a:r>
              <a:rPr lang="en-US" sz="1800" dirty="0"/>
              <a:t>Additionally, an indication appears next to the record (both for the CDI citation as well as the library catalog Journal) indicating that the record is either "Peer Reviewed" or "Open Access" (or both). </a:t>
            </a:r>
          </a:p>
        </p:txBody>
      </p:sp>
    </p:spTree>
    <p:extLst>
      <p:ext uri="{BB962C8B-B14F-4D97-AF65-F5344CB8AC3E}">
        <p14:creationId xmlns:p14="http://schemas.microsoft.com/office/powerpoint/2010/main" val="279431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CCCC-4681-84DD-88E2-0DB43DC34C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65F9A0-9368-49DD-E32E-F8F8A72C7F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4957B287-1BB3-9F13-A4BF-EB3E60CA8922}"/>
              </a:ext>
            </a:extLst>
          </p:cNvPr>
          <p:cNvSpPr>
            <a:spLocks noGrp="1"/>
          </p:cNvSpPr>
          <p:nvPr>
            <p:ph idx="1"/>
          </p:nvPr>
        </p:nvSpPr>
        <p:spPr>
          <a:xfrm>
            <a:off x="395536" y="771551"/>
            <a:ext cx="8424936" cy="4032447"/>
          </a:xfrm>
        </p:spPr>
        <p:txBody>
          <a:bodyPr>
            <a:noAutofit/>
          </a:bodyPr>
          <a:lstStyle/>
          <a:p>
            <a:pPr>
              <a:lnSpc>
                <a:spcPct val="90000"/>
              </a:lnSpc>
            </a:pPr>
            <a:r>
              <a:rPr lang="en-US" sz="1800" dirty="0"/>
              <a:t>In Primo VE, the labels and facets "Peer reviewed" and "Open Access" are</a:t>
            </a:r>
          </a:p>
          <a:p>
            <a:pPr lvl="1">
              <a:lnSpc>
                <a:spcPct val="90000"/>
              </a:lnSpc>
            </a:pPr>
            <a:r>
              <a:rPr lang="en-US" sz="1800" dirty="0"/>
              <a:t>not determined by Primo itself through analysis of the content. </a:t>
            </a:r>
          </a:p>
          <a:p>
            <a:pPr lvl="1">
              <a:lnSpc>
                <a:spcPct val="90000"/>
              </a:lnSpc>
            </a:pPr>
            <a:r>
              <a:rPr lang="en-US" sz="1800" dirty="0"/>
              <a:t>driven by metadata supplied to Primo VE, primarily via the Central Discovery Index (CDI). </a:t>
            </a:r>
          </a:p>
          <a:p>
            <a:pPr>
              <a:lnSpc>
                <a:spcPct val="90000"/>
              </a:lnSpc>
            </a:pPr>
            <a:endParaRPr lang="en-US" sz="1800" dirty="0"/>
          </a:p>
          <a:p>
            <a:pPr>
              <a:lnSpc>
                <a:spcPct val="90000"/>
              </a:lnSpc>
            </a:pPr>
            <a:r>
              <a:rPr lang="en-US" sz="1800" dirty="0"/>
              <a:t>A resource is marked Peer reviewed when CDI metadata indicates that the journal is refereed.</a:t>
            </a:r>
          </a:p>
          <a:p>
            <a:pPr>
              <a:lnSpc>
                <a:spcPct val="90000"/>
              </a:lnSpc>
            </a:pPr>
            <a:endParaRPr lang="en-US" sz="1800" dirty="0">
              <a:solidFill>
                <a:srgbClr val="3E4C56"/>
              </a:solidFill>
            </a:endParaRPr>
          </a:p>
          <a:p>
            <a:pPr>
              <a:lnSpc>
                <a:spcPct val="90000"/>
              </a:lnSpc>
            </a:pPr>
            <a:r>
              <a:rPr lang="en-US" sz="1800" dirty="0"/>
              <a:t>A resource is marked Open Access when CDI metadata indicates the full text is freely available online without authentication. </a:t>
            </a:r>
          </a:p>
          <a:p>
            <a:pPr>
              <a:lnSpc>
                <a:spcPct val="90000"/>
              </a:lnSpc>
            </a:pPr>
            <a:endParaRPr lang="en-US" sz="1800" dirty="0">
              <a:solidFill>
                <a:srgbClr val="3E4C56"/>
              </a:solidFill>
            </a:endParaRPr>
          </a:p>
          <a:p>
            <a:pPr>
              <a:lnSpc>
                <a:spcPct val="90000"/>
              </a:lnSpc>
            </a:pPr>
            <a:r>
              <a:rPr lang="en-US" sz="1800" dirty="0">
                <a:solidFill>
                  <a:srgbClr val="3E4C56"/>
                </a:solidFill>
              </a:rPr>
              <a:t>In this presentation we will show specifically from where this indication comes.</a:t>
            </a:r>
          </a:p>
          <a:p>
            <a:pPr>
              <a:lnSpc>
                <a:spcPct val="90000"/>
              </a:lnSpc>
            </a:pP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180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321A5-DEFC-F7CD-5628-2F987CBD1A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BD580E-8BE3-E7BA-1F89-F8297789CF20}"/>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D74D2144-DCC0-DF23-12A1-67DC4657221A}"/>
              </a:ext>
            </a:extLst>
          </p:cNvPr>
          <p:cNvSpPr>
            <a:spLocks noGrp="1"/>
          </p:cNvSpPr>
          <p:nvPr>
            <p:ph idx="1"/>
          </p:nvPr>
        </p:nvSpPr>
        <p:spPr>
          <a:xfrm>
            <a:off x="395536" y="771551"/>
            <a:ext cx="8424936" cy="4032447"/>
          </a:xfrm>
        </p:spPr>
        <p:txBody>
          <a:bodyPr>
            <a:noAutofit/>
          </a:bodyPr>
          <a:lstStyle/>
          <a:p>
            <a:r>
              <a:rPr lang="en-US" sz="1800" dirty="0"/>
              <a:t>As explained at from </a:t>
            </a:r>
            <a:r>
              <a:rPr lang="en-US" sz="1800" u="sng" dirty="0">
                <a:hlinkClick r:id="rId2"/>
              </a:rPr>
              <a:t>Adding Open Access Indicator to Local Records</a:t>
            </a:r>
            <a:r>
              <a:rPr lang="en-US" sz="1800" dirty="0"/>
              <a:t> , It is also possible to add Open Access Indicator to Local Records</a:t>
            </a:r>
          </a:p>
          <a:p>
            <a:r>
              <a:rPr lang="en-US" sz="1800" dirty="0"/>
              <a:t>While the previous slide covered content from the Central Index and the CZ, it is also possible to display the Open Access indicator for local Alma records by adding the following MARC information to them:</a:t>
            </a:r>
          </a:p>
          <a:p>
            <a:pPr lvl="1"/>
            <a:r>
              <a:rPr lang="en-US" sz="1800" dirty="0"/>
              <a:t>506 0_ $f Unrestricted online access $2 star</a:t>
            </a:r>
          </a:p>
          <a:p>
            <a:pPr lvl="1"/>
            <a:r>
              <a:rPr lang="en-US" sz="1800" dirty="0"/>
              <a:t>The $f and $2 subfields must be entered as shown above and must not contain any punctuation (such as a period). Otherwise, the indicator will not appear.</a:t>
            </a:r>
          </a:p>
          <a:p>
            <a:r>
              <a:rPr lang="en-US" sz="1800" dirty="0"/>
              <a:t>Note that this is the same criteria used for displaying Open Access Indicators in the Alma user interface and is described at </a:t>
            </a:r>
            <a:r>
              <a:rPr lang="en-US" sz="1800" dirty="0">
                <a:hlinkClick r:id="rId3" tooltip="Resource Management - Peer Reviewed and Open Access in Alma.docx"/>
              </a:rPr>
              <a:t>Peer Reviewed and Open Access in Alma</a:t>
            </a:r>
            <a:endParaRPr lang="en-US" sz="1800" dirty="0">
              <a:solidFill>
                <a:srgbClr val="3E4C56"/>
              </a:solidFill>
            </a:endParaRPr>
          </a:p>
          <a:p>
            <a:pPr lvl="1"/>
            <a:endParaRPr lang="en-US" sz="1800" dirty="0"/>
          </a:p>
          <a:p>
            <a:pPr>
              <a:lnSpc>
                <a:spcPct val="90000"/>
              </a:lnSpc>
            </a:pP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075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5CD9D-676A-BF93-520B-C1661CB93E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A37CC7-EB86-5C4C-0668-B8F9A257CB26}"/>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4CC54128-2B93-D1B5-AE40-F127882D4EBA}"/>
              </a:ext>
            </a:extLst>
          </p:cNvPr>
          <p:cNvSpPr>
            <a:spLocks noGrp="1"/>
          </p:cNvSpPr>
          <p:nvPr>
            <p:ph idx="1"/>
          </p:nvPr>
        </p:nvSpPr>
        <p:spPr>
          <a:xfrm>
            <a:off x="395536" y="771551"/>
            <a:ext cx="8424936" cy="4032447"/>
          </a:xfrm>
        </p:spPr>
        <p:txBody>
          <a:bodyPr>
            <a:noAutofit/>
          </a:bodyPr>
          <a:lstStyle/>
          <a:p>
            <a:pPr>
              <a:lnSpc>
                <a:spcPct val="90000"/>
              </a:lnSpc>
            </a:pPr>
            <a:r>
              <a:rPr lang="en-US" sz="1800" dirty="0"/>
              <a:t>For an explanation of how the "Peer reviewed" and "Open Access" labels appear in the </a:t>
            </a:r>
            <a:r>
              <a:rPr lang="en-US" sz="1800" b="1" dirty="0"/>
              <a:t>Alma</a:t>
            </a:r>
            <a:r>
              <a:rPr lang="en-US" sz="1800" dirty="0"/>
              <a:t> user interface see </a:t>
            </a:r>
            <a:r>
              <a:rPr lang="en-US" sz="1800" dirty="0">
                <a:hlinkClick r:id="rId2" tooltip="Resource Management - Peer Reviewed and Open Access in Alma.docx"/>
              </a:rPr>
              <a:t>Peer Reviewed and Open Access in Alma</a:t>
            </a:r>
            <a:endParaRPr lang="en-US" sz="1800" dirty="0">
              <a:solidFill>
                <a:srgbClr val="3E4C56"/>
              </a:solidFill>
            </a:endParaRPr>
          </a:p>
          <a:p>
            <a:pPr>
              <a:lnSpc>
                <a:spcPct val="90000"/>
              </a:lnSpc>
            </a:pP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89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F4A0-87B1-A1AF-51FF-806FF234C6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97F7FF-F486-4163-6238-B8E7ECAFD337}"/>
              </a:ext>
            </a:extLst>
          </p:cNvPr>
          <p:cNvSpPr>
            <a:spLocks noGrp="1"/>
          </p:cNvSpPr>
          <p:nvPr>
            <p:ph type="ctrTitle"/>
          </p:nvPr>
        </p:nvSpPr>
        <p:spPr>
          <a:xfrm>
            <a:off x="107504" y="3319778"/>
            <a:ext cx="9036495" cy="1240583"/>
          </a:xfrm>
        </p:spPr>
        <p:txBody>
          <a:bodyPr/>
          <a:lstStyle/>
          <a:p>
            <a:pPr algn="ctr"/>
            <a:r>
              <a:rPr lang="en-US" sz="2600" dirty="0"/>
              <a:t>A "Peer Reviewed" example</a:t>
            </a:r>
          </a:p>
        </p:txBody>
      </p:sp>
    </p:spTree>
    <p:extLst>
      <p:ext uri="{BB962C8B-B14F-4D97-AF65-F5344CB8AC3E}">
        <p14:creationId xmlns:p14="http://schemas.microsoft.com/office/powerpoint/2010/main" val="366260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24779-56EF-7B1D-8718-529A032A81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C0DF44-E4AB-B581-2C11-38963CB54898}"/>
              </a:ext>
            </a:extLst>
          </p:cNvPr>
          <p:cNvSpPr>
            <a:spLocks noGrp="1"/>
          </p:cNvSpPr>
          <p:nvPr>
            <p:ph type="title"/>
          </p:nvPr>
        </p:nvSpPr>
        <p:spPr/>
        <p:txBody>
          <a:bodyPr>
            <a:normAutofit/>
          </a:bodyPr>
          <a:lstStyle/>
          <a:p>
            <a:r>
              <a:rPr lang="en-US" dirty="0"/>
              <a:t>A "Peer Reviewed" example</a:t>
            </a:r>
          </a:p>
        </p:txBody>
      </p:sp>
      <p:sp>
        <p:nvSpPr>
          <p:cNvPr id="4" name="Content Placeholder 3">
            <a:extLst>
              <a:ext uri="{FF2B5EF4-FFF2-40B4-BE49-F238E27FC236}">
                <a16:creationId xmlns:a16="http://schemas.microsoft.com/office/drawing/2014/main" id="{B5E89631-92A3-6907-CB97-9F1ACDAAF5FC}"/>
              </a:ext>
            </a:extLst>
          </p:cNvPr>
          <p:cNvSpPr>
            <a:spLocks noGrp="1"/>
          </p:cNvSpPr>
          <p:nvPr>
            <p:ph idx="1"/>
          </p:nvPr>
        </p:nvSpPr>
        <p:spPr>
          <a:xfrm>
            <a:off x="323528" y="771550"/>
            <a:ext cx="8424936" cy="3816424"/>
          </a:xfrm>
        </p:spPr>
        <p:txBody>
          <a:bodyPr>
            <a:normAutofit/>
          </a:bodyPr>
          <a:lstStyle/>
          <a:p>
            <a:pPr>
              <a:lnSpc>
                <a:spcPct val="90000"/>
              </a:lnSpc>
            </a:pPr>
            <a:r>
              <a:rPr lang="en-US" sz="1800" dirty="0">
                <a:solidFill>
                  <a:srgbClr val="3E4C56"/>
                </a:solidFill>
              </a:rPr>
              <a:t>CDI citation title "Beyond the Glass Ceiling: Does Gender Matter?" is Peer Reviewed.</a:t>
            </a:r>
          </a:p>
          <a:p>
            <a:pPr>
              <a:lnSpc>
                <a:spcPct val="90000"/>
              </a:lnSpc>
            </a:pPr>
            <a:r>
              <a:rPr lang="en-US" sz="1800" dirty="0">
                <a:solidFill>
                  <a:srgbClr val="3E4C56"/>
                </a:solidFill>
              </a:rPr>
              <a:t>It comes from publication "Management Science, 2012, Vol 58, Issue 2, p 219" ISSN 0025-1909.</a:t>
            </a:r>
          </a:p>
          <a:p>
            <a:pPr>
              <a:lnSpc>
                <a:spcPct val="90000"/>
              </a:lnSpc>
            </a:pPr>
            <a:r>
              <a:rPr lang="en-US" sz="1800" dirty="0">
                <a:solidFill>
                  <a:srgbClr val="3E4C56"/>
                </a:solidFill>
              </a:rPr>
              <a:t>The publication (and not only the CDI citation) is also Peer Reviewed.</a:t>
            </a:r>
          </a:p>
          <a:p>
            <a:pPr>
              <a:lnSpc>
                <a:spcPct val="90000"/>
              </a:lnSpc>
            </a:pPr>
            <a:r>
              <a:rPr lang="en-US" sz="1800" dirty="0">
                <a:solidFill>
                  <a:srgbClr val="3E4C56"/>
                </a:solidFill>
              </a:rPr>
              <a:t>The PNX of both the CDI citation and the resource from which it comes have an indication that the resource is Peer Reviewed.</a:t>
            </a:r>
          </a:p>
          <a:p>
            <a:pPr>
              <a:lnSpc>
                <a:spcPct val="90000"/>
              </a:lnSpc>
            </a:pPr>
            <a:r>
              <a:rPr lang="en-US" sz="1800" dirty="0">
                <a:solidFill>
                  <a:srgbClr val="3E4C56"/>
                </a:solidFill>
                <a:ea typeface="Calibri" panose="020F0502020204030204" pitchFamily="34" charset="0"/>
                <a:cs typeface="Arial" panose="020B0604020202020204" pitchFamily="34" charset="0"/>
              </a:rPr>
              <a:t>The "Peer reviewed" facet and the "Peer reviewed" indication on the records exist because the PNX of the records have a "Peer Reviewed" indication</a:t>
            </a: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681806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3162</TotalTime>
  <Words>1554</Words>
  <Application>Microsoft Office PowerPoint</Application>
  <PresentationFormat>On-screen Show (16:9)</PresentationFormat>
  <Paragraphs>130</Paragraphs>
  <Slides>35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IGeLU_2016_16X9 (1)</vt:lpstr>
      <vt:lpstr>What determines that a record is Open Access or Peer Reviewed in Primo VE</vt:lpstr>
      <vt:lpstr>PowerPoint Presentation</vt:lpstr>
      <vt:lpstr>Introduction</vt:lpstr>
      <vt:lpstr>Introduction</vt:lpstr>
      <vt:lpstr>Introduction</vt:lpstr>
      <vt:lpstr>Introduction</vt:lpstr>
      <vt:lpstr>Introduction</vt:lpstr>
      <vt:lpstr>A "Peer Reviewed" example</vt:lpstr>
      <vt:lpstr>A "Peer Reviewed" example</vt:lpstr>
      <vt:lpstr>A "Peer Reviewed" example</vt:lpstr>
      <vt:lpstr>A "Peer Reviewed" example</vt:lpstr>
      <vt:lpstr>A "Peer Reviewed" example</vt:lpstr>
      <vt:lpstr>A "Peer Reviewed" example</vt:lpstr>
      <vt:lpstr>A "Peer Reviewed" example</vt:lpstr>
      <vt:lpstr>A "Peer Reviewed" example</vt:lpstr>
      <vt:lpstr>A "Peer Reviewed" example</vt:lpstr>
      <vt:lpstr>An "Open Access" example for a CDI record</vt:lpstr>
      <vt:lpstr>An "Open Access" example for a CDI record</vt:lpstr>
      <vt:lpstr>An "Open Access" example for a CDI record</vt:lpstr>
      <vt:lpstr>An "Open Access" example for a CDI record</vt:lpstr>
      <vt:lpstr>An "Open Access" example for a CDI record</vt:lpstr>
      <vt:lpstr>An "Open Access" example for a CDI record</vt:lpstr>
      <vt:lpstr>An "Open Access" example for a CDI record</vt:lpstr>
      <vt:lpstr>An "Open Access" example for a CDI record</vt:lpstr>
      <vt:lpstr>An "Open Access" example for a local record</vt:lpstr>
      <vt:lpstr>An "Open Access" example for a local record</vt:lpstr>
      <vt:lpstr>An "Open Access" example for a local record</vt:lpstr>
      <vt:lpstr>An "Open Access" example for a local record</vt:lpstr>
      <vt:lpstr>An "Open Access" example for a local record</vt:lpstr>
      <vt:lpstr>An "Open Access" example for a local record</vt:lpstr>
      <vt:lpstr>An "Open Access" example for a local record</vt:lpstr>
      <vt:lpstr>An "Open Access" example for a local record</vt:lpstr>
      <vt:lpstr>Further reading (for topics not discussed here)</vt:lpstr>
      <vt:lpstr>Further reading (for topics not discussed here)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55</cp:revision>
  <dcterms:created xsi:type="dcterms:W3CDTF">2021-11-30T14:32:13Z</dcterms:created>
  <dcterms:modified xsi:type="dcterms:W3CDTF">2026-01-01T05:18:39Z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